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handoutMasterIdLst>
    <p:handoutMasterId r:id="rId81"/>
  </p:handoutMasterIdLst>
  <p:sldIdLst>
    <p:sldId id="258" r:id="rId5"/>
    <p:sldId id="549" r:id="rId6"/>
    <p:sldId id="484" r:id="rId7"/>
    <p:sldId id="528" r:id="rId8"/>
    <p:sldId id="509" r:id="rId9"/>
    <p:sldId id="510" r:id="rId10"/>
    <p:sldId id="485" r:id="rId11"/>
    <p:sldId id="511" r:id="rId12"/>
    <p:sldId id="418" r:id="rId13"/>
    <p:sldId id="489" r:id="rId14"/>
    <p:sldId id="488" r:id="rId15"/>
    <p:sldId id="486" r:id="rId16"/>
    <p:sldId id="490" r:id="rId17"/>
    <p:sldId id="491" r:id="rId18"/>
    <p:sldId id="409" r:id="rId19"/>
    <p:sldId id="496" r:id="rId20"/>
    <p:sldId id="424" r:id="rId21"/>
    <p:sldId id="492" r:id="rId22"/>
    <p:sldId id="495" r:id="rId23"/>
    <p:sldId id="493" r:id="rId24"/>
    <p:sldId id="497" r:id="rId25"/>
    <p:sldId id="498" r:id="rId26"/>
    <p:sldId id="529" r:id="rId27"/>
    <p:sldId id="530" r:id="rId28"/>
    <p:sldId id="534" r:id="rId29"/>
    <p:sldId id="531" r:id="rId30"/>
    <p:sldId id="532" r:id="rId31"/>
    <p:sldId id="533" r:id="rId32"/>
    <p:sldId id="535" r:id="rId33"/>
    <p:sldId id="547" r:id="rId34"/>
    <p:sldId id="536" r:id="rId35"/>
    <p:sldId id="537" r:id="rId36"/>
    <p:sldId id="548" r:id="rId37"/>
    <p:sldId id="423" r:id="rId38"/>
    <p:sldId id="453" r:id="rId39"/>
    <p:sldId id="500" r:id="rId40"/>
    <p:sldId id="502" r:id="rId41"/>
    <p:sldId id="506" r:id="rId42"/>
    <p:sldId id="508" r:id="rId43"/>
    <p:sldId id="507" r:id="rId44"/>
    <p:sldId id="540" r:id="rId45"/>
    <p:sldId id="542" r:id="rId46"/>
    <p:sldId id="543" r:id="rId47"/>
    <p:sldId id="504" r:id="rId48"/>
    <p:sldId id="515" r:id="rId49"/>
    <p:sldId id="512" r:id="rId50"/>
    <p:sldId id="513" r:id="rId51"/>
    <p:sldId id="524" r:id="rId52"/>
    <p:sldId id="514" r:id="rId53"/>
    <p:sldId id="516" r:id="rId54"/>
    <p:sldId id="517" r:id="rId55"/>
    <p:sldId id="518" r:id="rId56"/>
    <p:sldId id="519" r:id="rId57"/>
    <p:sldId id="520" r:id="rId58"/>
    <p:sldId id="521" r:id="rId59"/>
    <p:sldId id="522" r:id="rId60"/>
    <p:sldId id="523" r:id="rId61"/>
    <p:sldId id="499" r:id="rId62"/>
    <p:sldId id="468" r:id="rId63"/>
    <p:sldId id="546" r:id="rId64"/>
    <p:sldId id="469" r:id="rId65"/>
    <p:sldId id="470" r:id="rId66"/>
    <p:sldId id="471" r:id="rId67"/>
    <p:sldId id="472" r:id="rId68"/>
    <p:sldId id="545" r:id="rId69"/>
    <p:sldId id="463" r:id="rId70"/>
    <p:sldId id="526" r:id="rId71"/>
    <p:sldId id="482" r:id="rId72"/>
    <p:sldId id="483" r:id="rId73"/>
    <p:sldId id="544" r:id="rId74"/>
    <p:sldId id="477" r:id="rId75"/>
    <p:sldId id="525" r:id="rId76"/>
    <p:sldId id="527" r:id="rId77"/>
    <p:sldId id="494" r:id="rId78"/>
    <p:sldId id="416"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QUIN Gary (DEVCO-EXT)" initials="GS" lastIdx="1" clrIdx="0">
    <p:extLst>
      <p:ext uri="{19B8F6BF-5375-455C-9EA6-DF929625EA0E}">
        <p15:presenceInfo xmlns:p15="http://schemas.microsoft.com/office/powerpoint/2012/main" userId="SURQUIN Gary (DEVCO-EXT)" providerId="None"/>
      </p:ext>
    </p:extLst>
  </p:cmAuthor>
  <p:cmAuthor id="2" name="GONZALEZ ALBERTI Laura Maria (DEVCO-EXT)" initials="G(" lastIdx="1" clrIdx="1">
    <p:extLst>
      <p:ext uri="{19B8F6BF-5375-455C-9EA6-DF929625EA0E}">
        <p15:presenceInfo xmlns:p15="http://schemas.microsoft.com/office/powerpoint/2012/main" userId="S::laura-maria.gonzalez-alberti@ext.ec.europa.eu::63ee15dc-680d-4d0b-808d-9c8fb84636d7" providerId="AD"/>
      </p:ext>
    </p:extLst>
  </p:cmAuthor>
  <p:cmAuthor id="3" name="CHAZOT Lissa (INTPA-EXT)" initials="C(" lastIdx="1" clrIdx="2">
    <p:extLst>
      <p:ext uri="{19B8F6BF-5375-455C-9EA6-DF929625EA0E}">
        <p15:presenceInfo xmlns:p15="http://schemas.microsoft.com/office/powerpoint/2012/main" userId="S::lissa.chazot@ext.ec.europa.eu::aed46258-606d-4748-b0d8-06e251058f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24B9C"/>
    <a:srgbClr val="024EA2"/>
    <a:srgbClr val="FF0066"/>
    <a:srgbClr val="0356B1"/>
    <a:srgbClr val="004494"/>
    <a:srgbClr val="006239"/>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8BD2F-098C-41EF-8F2D-4BA38E52C69E}" v="4" dt="2020-12-07T16:32:34.256"/>
    <p1510:client id="{3302425E-175F-4423-9A90-0A1A4CB957AA}" v="254" dt="2021-04-28T11:12:16.584"/>
    <p1510:client id="{3D6C4A96-DB64-40D2-AEF5-D650C537F96F}" v="1452" dt="2021-04-28T07:39:45.052"/>
    <p1510:client id="{4B272C0A-7084-4B8C-806F-3DE91BFD1FA8}" v="285" dt="2021-04-28T08:26:39.861"/>
    <p1510:client id="{A8D38015-C453-4279-BAC5-4901878BDA1A}" v="54" dt="2020-12-07T16:28:15.395"/>
    <p1510:client id="{C8CB5E17-4CBC-44EF-AC96-1CB1CFDFAADD}" v="8" dt="2021-04-27T15:16:16.995"/>
    <p1510:client id="{D4783F82-9897-45C1-8B8D-FBAF94DDB78B}" v="13" dt="2021-04-28T07:45:04.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069"/>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ZOT Lissa (INTPA-EXT)" userId="S::lissa.chazot@ext.ec.europa.eu::aed46258-606d-4748-b0d8-06e251058f6d" providerId="AD" clId="Web-{D4783F82-9897-45C1-8B8D-FBAF94DDB78B}"/>
    <pc:docChg chg="modSld">
      <pc:chgData name="CHAZOT Lissa (INTPA-EXT)" userId="S::lissa.chazot@ext.ec.europa.eu::aed46258-606d-4748-b0d8-06e251058f6d" providerId="AD" clId="Web-{D4783F82-9897-45C1-8B8D-FBAF94DDB78B}" dt="2021-04-28T07:45:04.668" v="9"/>
      <pc:docMkLst>
        <pc:docMk/>
      </pc:docMkLst>
      <pc:sldChg chg="modSp">
        <pc:chgData name="CHAZOT Lissa (INTPA-EXT)" userId="S::lissa.chazot@ext.ec.europa.eu::aed46258-606d-4748-b0d8-06e251058f6d" providerId="AD" clId="Web-{D4783F82-9897-45C1-8B8D-FBAF94DDB78B}" dt="2021-04-28T07:44:04.040" v="2" actId="20577"/>
        <pc:sldMkLst>
          <pc:docMk/>
          <pc:sldMk cId="2243389364" sldId="494"/>
        </pc:sldMkLst>
        <pc:spChg chg="mod">
          <ac:chgData name="CHAZOT Lissa (INTPA-EXT)" userId="S::lissa.chazot@ext.ec.europa.eu::aed46258-606d-4748-b0d8-06e251058f6d" providerId="AD" clId="Web-{D4783F82-9897-45C1-8B8D-FBAF94DDB78B}" dt="2021-04-28T07:44:04.040" v="2" actId="20577"/>
          <ac:spMkLst>
            <pc:docMk/>
            <pc:sldMk cId="2243389364" sldId="494"/>
            <ac:spMk id="4" creationId="{00000000-0000-0000-0000-000000000000}"/>
          </ac:spMkLst>
        </pc:spChg>
      </pc:sldChg>
      <pc:sldChg chg="delSp">
        <pc:chgData name="CHAZOT Lissa (INTPA-EXT)" userId="S::lissa.chazot@ext.ec.europa.eu::aed46258-606d-4748-b0d8-06e251058f6d" providerId="AD" clId="Web-{D4783F82-9897-45C1-8B8D-FBAF94DDB78B}" dt="2021-04-28T07:45:04.668" v="9"/>
        <pc:sldMkLst>
          <pc:docMk/>
          <pc:sldMk cId="966941200" sldId="525"/>
        </pc:sldMkLst>
        <pc:picChg chg="del">
          <ac:chgData name="CHAZOT Lissa (INTPA-EXT)" userId="S::lissa.chazot@ext.ec.europa.eu::aed46258-606d-4748-b0d8-06e251058f6d" providerId="AD" clId="Web-{D4783F82-9897-45C1-8B8D-FBAF94DDB78B}" dt="2021-04-28T07:45:04.668" v="9"/>
          <ac:picMkLst>
            <pc:docMk/>
            <pc:sldMk cId="966941200" sldId="525"/>
            <ac:picMk id="2" creationId="{00000000-0000-0000-0000-000000000000}"/>
          </ac:picMkLst>
        </pc:picChg>
      </pc:sldChg>
      <pc:sldChg chg="modSp">
        <pc:chgData name="CHAZOT Lissa (INTPA-EXT)" userId="S::lissa.chazot@ext.ec.europa.eu::aed46258-606d-4748-b0d8-06e251058f6d" providerId="AD" clId="Web-{D4783F82-9897-45C1-8B8D-FBAF94DDB78B}" dt="2021-04-28T07:45:04.590" v="8" actId="20577"/>
        <pc:sldMkLst>
          <pc:docMk/>
          <pc:sldMk cId="4201146584" sldId="527"/>
        </pc:sldMkLst>
        <pc:spChg chg="mod">
          <ac:chgData name="CHAZOT Lissa (INTPA-EXT)" userId="S::lissa.chazot@ext.ec.europa.eu::aed46258-606d-4748-b0d8-06e251058f6d" providerId="AD" clId="Web-{D4783F82-9897-45C1-8B8D-FBAF94DDB78B}" dt="2021-04-28T07:45:04.590" v="8" actId="20577"/>
          <ac:spMkLst>
            <pc:docMk/>
            <pc:sldMk cId="4201146584" sldId="527"/>
            <ac:spMk id="5" creationId="{00000000-0000-0000-0000-000000000000}"/>
          </ac:spMkLst>
        </pc:spChg>
      </pc:sldChg>
    </pc:docChg>
  </pc:docChgLst>
  <pc:docChgLst>
    <pc:chgData name="CHAZOT Lissa (INTPA-EXT)" userId="S::lissa.chazot@ext.ec.europa.eu::aed46258-606d-4748-b0d8-06e251058f6d" providerId="AD" clId="Web-{C8CB5E17-4CBC-44EF-AC96-1CB1CFDFAADD}"/>
    <pc:docChg chg="modSld">
      <pc:chgData name="CHAZOT Lissa (INTPA-EXT)" userId="S::lissa.chazot@ext.ec.europa.eu::aed46258-606d-4748-b0d8-06e251058f6d" providerId="AD" clId="Web-{C8CB5E17-4CBC-44EF-AC96-1CB1CFDFAADD}" dt="2021-04-27T15:16:15.057" v="2" actId="20577"/>
      <pc:docMkLst>
        <pc:docMk/>
      </pc:docMkLst>
      <pc:sldChg chg="modSp">
        <pc:chgData name="CHAZOT Lissa (INTPA-EXT)" userId="S::lissa.chazot@ext.ec.europa.eu::aed46258-606d-4748-b0d8-06e251058f6d" providerId="AD" clId="Web-{C8CB5E17-4CBC-44EF-AC96-1CB1CFDFAADD}" dt="2021-04-27T15:16:15.057" v="2" actId="20577"/>
        <pc:sldMkLst>
          <pc:docMk/>
          <pc:sldMk cId="961106399" sldId="484"/>
        </pc:sldMkLst>
        <pc:spChg chg="mod">
          <ac:chgData name="CHAZOT Lissa (INTPA-EXT)" userId="S::lissa.chazot@ext.ec.europa.eu::aed46258-606d-4748-b0d8-06e251058f6d" providerId="AD" clId="Web-{C8CB5E17-4CBC-44EF-AC96-1CB1CFDFAADD}" dt="2021-04-27T15:16:15.057" v="2" actId="20577"/>
          <ac:spMkLst>
            <pc:docMk/>
            <pc:sldMk cId="961106399" sldId="484"/>
            <ac:spMk id="10" creationId="{D03E1BF8-536E-49C1-9B14-0D3419B60891}"/>
          </ac:spMkLst>
        </pc:spChg>
      </pc:sldChg>
    </pc:docChg>
  </pc:docChgLst>
  <pc:docChgLst>
    <pc:chgData name="CHAZOT Lissa (INTPA-EXT)" userId="S::lissa.chazot@ext.ec.europa.eu::aed46258-606d-4748-b0d8-06e251058f6d" providerId="AD" clId="Web-{3302425E-175F-4423-9A90-0A1A4CB957AA}"/>
    <pc:docChg chg="addSld delSld modSld">
      <pc:chgData name="CHAZOT Lissa (INTPA-EXT)" userId="S::lissa.chazot@ext.ec.europa.eu::aed46258-606d-4748-b0d8-06e251058f6d" providerId="AD" clId="Web-{3302425E-175F-4423-9A90-0A1A4CB957AA}" dt="2021-04-28T11:12:16.584" v="177" actId="20577"/>
      <pc:docMkLst>
        <pc:docMk/>
      </pc:docMkLst>
      <pc:sldChg chg="addSp delSp modSp mod modClrScheme chgLayout">
        <pc:chgData name="CHAZOT Lissa (INTPA-EXT)" userId="S::lissa.chazot@ext.ec.europa.eu::aed46258-606d-4748-b0d8-06e251058f6d" providerId="AD" clId="Web-{3302425E-175F-4423-9A90-0A1A4CB957AA}" dt="2021-04-28T11:08:42.861" v="175" actId="1076"/>
        <pc:sldMkLst>
          <pc:docMk/>
          <pc:sldMk cId="2644539366" sldId="471"/>
        </pc:sldMkLst>
        <pc:spChg chg="add del mod ord">
          <ac:chgData name="CHAZOT Lissa (INTPA-EXT)" userId="S::lissa.chazot@ext.ec.europa.eu::aed46258-606d-4748-b0d8-06e251058f6d" providerId="AD" clId="Web-{3302425E-175F-4423-9A90-0A1A4CB957AA}" dt="2021-04-28T11:08:40.799" v="174"/>
          <ac:spMkLst>
            <pc:docMk/>
            <pc:sldMk cId="2644539366" sldId="471"/>
            <ac:spMk id="2" creationId="{E7F8C565-9A4A-4DD5-A087-16DA6E081CE7}"/>
          </ac:spMkLst>
        </pc:spChg>
        <pc:spChg chg="mod">
          <ac:chgData name="CHAZOT Lissa (INTPA-EXT)" userId="S::lissa.chazot@ext.ec.europa.eu::aed46258-606d-4748-b0d8-06e251058f6d" providerId="AD" clId="Web-{3302425E-175F-4423-9A90-0A1A4CB957AA}" dt="2021-04-28T11:08:42.861" v="175" actId="1076"/>
          <ac:spMkLst>
            <pc:docMk/>
            <pc:sldMk cId="2644539366" sldId="471"/>
            <ac:spMk id="206" creationId="{00000000-0000-0000-0000-000000000000}"/>
          </ac:spMkLst>
        </pc:spChg>
      </pc:sldChg>
      <pc:sldChg chg="addSp modSp">
        <pc:chgData name="CHAZOT Lissa (INTPA-EXT)" userId="S::lissa.chazot@ext.ec.europa.eu::aed46258-606d-4748-b0d8-06e251058f6d" providerId="AD" clId="Web-{3302425E-175F-4423-9A90-0A1A4CB957AA}" dt="2021-04-28T08:30:05.440" v="32" actId="1076"/>
        <pc:sldMkLst>
          <pc:docMk/>
          <pc:sldMk cId="1526690409" sldId="490"/>
        </pc:sldMkLst>
        <pc:spChg chg="add mod">
          <ac:chgData name="CHAZOT Lissa (INTPA-EXT)" userId="S::lissa.chazot@ext.ec.europa.eu::aed46258-606d-4748-b0d8-06e251058f6d" providerId="AD" clId="Web-{3302425E-175F-4423-9A90-0A1A4CB957AA}" dt="2021-04-28T08:30:05.440" v="32" actId="1076"/>
          <ac:spMkLst>
            <pc:docMk/>
            <pc:sldMk cId="1526690409" sldId="490"/>
            <ac:spMk id="3" creationId="{C9B8897E-9753-47FB-9FE7-284751E60AE4}"/>
          </ac:spMkLst>
        </pc:spChg>
        <pc:picChg chg="mod modCrop">
          <ac:chgData name="CHAZOT Lissa (INTPA-EXT)" userId="S::lissa.chazot@ext.ec.europa.eu::aed46258-606d-4748-b0d8-06e251058f6d" providerId="AD" clId="Web-{3302425E-175F-4423-9A90-0A1A4CB957AA}" dt="2021-04-28T08:29:58.908" v="29" actId="1076"/>
          <ac:picMkLst>
            <pc:docMk/>
            <pc:sldMk cId="1526690409" sldId="490"/>
            <ac:picMk id="4" creationId="{00000000-0000-0000-0000-000000000000}"/>
          </ac:picMkLst>
        </pc:picChg>
      </pc:sldChg>
      <pc:sldChg chg="add del mod modShow">
        <pc:chgData name="CHAZOT Lissa (INTPA-EXT)" userId="S::lissa.chazot@ext.ec.europa.eu::aed46258-606d-4748-b0d8-06e251058f6d" providerId="AD" clId="Web-{3302425E-175F-4423-9A90-0A1A4CB957AA}" dt="2021-04-28T08:29:09.595" v="2"/>
        <pc:sldMkLst>
          <pc:docMk/>
          <pc:sldMk cId="367409869" sldId="491"/>
        </pc:sldMkLst>
      </pc:sldChg>
      <pc:sldChg chg="addSp modSp">
        <pc:chgData name="CHAZOT Lissa (INTPA-EXT)" userId="S::lissa.chazot@ext.ec.europa.eu::aed46258-606d-4748-b0d8-06e251058f6d" providerId="AD" clId="Web-{3302425E-175F-4423-9A90-0A1A4CB957AA}" dt="2021-04-28T08:41:37.502" v="169" actId="20577"/>
        <pc:sldMkLst>
          <pc:docMk/>
          <pc:sldMk cId="1891586177" sldId="492"/>
        </pc:sldMkLst>
        <pc:spChg chg="mod">
          <ac:chgData name="CHAZOT Lissa (INTPA-EXT)" userId="S::lissa.chazot@ext.ec.europa.eu::aed46258-606d-4748-b0d8-06e251058f6d" providerId="AD" clId="Web-{3302425E-175F-4423-9A90-0A1A4CB957AA}" dt="2021-04-28T08:32:56.568" v="84" actId="20577"/>
          <ac:spMkLst>
            <pc:docMk/>
            <pc:sldMk cId="1891586177" sldId="492"/>
            <ac:spMk id="3" creationId="{00000000-0000-0000-0000-000000000000}"/>
          </ac:spMkLst>
        </pc:spChg>
        <pc:spChg chg="mod ord">
          <ac:chgData name="CHAZOT Lissa (INTPA-EXT)" userId="S::lissa.chazot@ext.ec.europa.eu::aed46258-606d-4748-b0d8-06e251058f6d" providerId="AD" clId="Web-{3302425E-175F-4423-9A90-0A1A4CB957AA}" dt="2021-04-28T08:41:37.502" v="169" actId="20577"/>
          <ac:spMkLst>
            <pc:docMk/>
            <pc:sldMk cId="1891586177" sldId="492"/>
            <ac:spMk id="4" creationId="{00000000-0000-0000-0000-000000000000}"/>
          </ac:spMkLst>
        </pc:spChg>
        <pc:spChg chg="add">
          <ac:chgData name="CHAZOT Lissa (INTPA-EXT)" userId="S::lissa.chazot@ext.ec.europa.eu::aed46258-606d-4748-b0d8-06e251058f6d" providerId="AD" clId="Web-{3302425E-175F-4423-9A90-0A1A4CB957AA}" dt="2021-04-28T08:32:45.506" v="77"/>
          <ac:spMkLst>
            <pc:docMk/>
            <pc:sldMk cId="1891586177" sldId="492"/>
            <ac:spMk id="7" creationId="{4120238A-D05C-4B0A-A053-76DCB5E84E79}"/>
          </ac:spMkLst>
        </pc:spChg>
        <pc:spChg chg="add">
          <ac:chgData name="CHAZOT Lissa (INTPA-EXT)" userId="S::lissa.chazot@ext.ec.europa.eu::aed46258-606d-4748-b0d8-06e251058f6d" providerId="AD" clId="Web-{3302425E-175F-4423-9A90-0A1A4CB957AA}" dt="2021-04-28T08:32:45.521" v="78"/>
          <ac:spMkLst>
            <pc:docMk/>
            <pc:sldMk cId="1891586177" sldId="492"/>
            <ac:spMk id="9" creationId="{6D89087E-3616-4745-9B44-56413DC559F8}"/>
          </ac:spMkLst>
        </pc:spChg>
        <pc:spChg chg="add mod ord">
          <ac:chgData name="CHAZOT Lissa (INTPA-EXT)" userId="S::lissa.chazot@ext.ec.europa.eu::aed46258-606d-4748-b0d8-06e251058f6d" providerId="AD" clId="Web-{3302425E-175F-4423-9A90-0A1A4CB957AA}" dt="2021-04-28T08:35:40.166" v="139" actId="1076"/>
          <ac:spMkLst>
            <pc:docMk/>
            <pc:sldMk cId="1891586177" sldId="492"/>
            <ac:spMk id="12" creationId="{160D5159-36E2-4923-8470-09CA14EC3F77}"/>
          </ac:spMkLst>
        </pc:spChg>
        <pc:spChg chg="add mod">
          <ac:chgData name="CHAZOT Lissa (INTPA-EXT)" userId="S::lissa.chazot@ext.ec.europa.eu::aed46258-606d-4748-b0d8-06e251058f6d" providerId="AD" clId="Web-{3302425E-175F-4423-9A90-0A1A4CB957AA}" dt="2021-04-28T08:39:10.921" v="163" actId="14100"/>
          <ac:spMkLst>
            <pc:docMk/>
            <pc:sldMk cId="1891586177" sldId="492"/>
            <ac:spMk id="15" creationId="{BE051BE7-39ED-4E0A-8ACD-2015870FB238}"/>
          </ac:spMkLst>
        </pc:spChg>
        <pc:picChg chg="add">
          <ac:chgData name="CHAZOT Lissa (INTPA-EXT)" userId="S::lissa.chazot@ext.ec.europa.eu::aed46258-606d-4748-b0d8-06e251058f6d" providerId="AD" clId="Web-{3302425E-175F-4423-9A90-0A1A4CB957AA}" dt="2021-04-28T08:32:45.490" v="76"/>
          <ac:picMkLst>
            <pc:docMk/>
            <pc:sldMk cId="1891586177" sldId="492"/>
            <ac:picMk id="2" creationId="{42AD2272-FCF6-4DB0-B597-D6BB2F79163D}"/>
          </ac:picMkLst>
        </pc:picChg>
        <pc:picChg chg="add mod ord modCrop">
          <ac:chgData name="CHAZOT Lissa (INTPA-EXT)" userId="S::lissa.chazot@ext.ec.europa.eu::aed46258-606d-4748-b0d8-06e251058f6d" providerId="AD" clId="Web-{3302425E-175F-4423-9A90-0A1A4CB957AA}" dt="2021-04-28T08:35:21.400" v="136"/>
          <ac:picMkLst>
            <pc:docMk/>
            <pc:sldMk cId="1891586177" sldId="492"/>
            <ac:picMk id="11" creationId="{290D9972-8448-4576-924B-090E5A39ED83}"/>
          </ac:picMkLst>
        </pc:picChg>
        <pc:picChg chg="add mod modCrop">
          <ac:chgData name="CHAZOT Lissa (INTPA-EXT)" userId="S::lissa.chazot@ext.ec.europa.eu::aed46258-606d-4748-b0d8-06e251058f6d" providerId="AD" clId="Web-{3302425E-175F-4423-9A90-0A1A4CB957AA}" dt="2021-04-28T08:38:59.217" v="157" actId="1076"/>
          <ac:picMkLst>
            <pc:docMk/>
            <pc:sldMk cId="1891586177" sldId="492"/>
            <ac:picMk id="14" creationId="{B77F2F78-5B85-49A8-9B90-FC19D1D2E14A}"/>
          </ac:picMkLst>
        </pc:picChg>
      </pc:sldChg>
      <pc:sldChg chg="modSp">
        <pc:chgData name="CHAZOT Lissa (INTPA-EXT)" userId="S::lissa.chazot@ext.ec.europa.eu::aed46258-606d-4748-b0d8-06e251058f6d" providerId="AD" clId="Web-{3302425E-175F-4423-9A90-0A1A4CB957AA}" dt="2021-04-28T11:12:16.584" v="177" actId="20577"/>
        <pc:sldMkLst>
          <pc:docMk/>
          <pc:sldMk cId="2382870145" sldId="500"/>
        </pc:sldMkLst>
        <pc:spChg chg="mod">
          <ac:chgData name="CHAZOT Lissa (INTPA-EXT)" userId="S::lissa.chazot@ext.ec.europa.eu::aed46258-606d-4748-b0d8-06e251058f6d" providerId="AD" clId="Web-{3302425E-175F-4423-9A90-0A1A4CB957AA}" dt="2021-04-28T11:12:16.584" v="177" actId="20577"/>
          <ac:spMkLst>
            <pc:docMk/>
            <pc:sldMk cId="2382870145" sldId="500"/>
            <ac:spMk id="7" creationId="{00000000-0000-0000-0000-000000000000}"/>
          </ac:spMkLst>
        </pc:spChg>
      </pc:sldChg>
      <pc:sldChg chg="modSp">
        <pc:chgData name="CHAZOT Lissa (INTPA-EXT)" userId="S::lissa.chazot@ext.ec.europa.eu::aed46258-606d-4748-b0d8-06e251058f6d" providerId="AD" clId="Web-{3302425E-175F-4423-9A90-0A1A4CB957AA}" dt="2021-04-28T08:37:46.559" v="151" actId="20577"/>
        <pc:sldMkLst>
          <pc:docMk/>
          <pc:sldMk cId="928932188" sldId="514"/>
        </pc:sldMkLst>
        <pc:spChg chg="mod">
          <ac:chgData name="CHAZOT Lissa (INTPA-EXT)" userId="S::lissa.chazot@ext.ec.europa.eu::aed46258-606d-4748-b0d8-06e251058f6d" providerId="AD" clId="Web-{3302425E-175F-4423-9A90-0A1A4CB957AA}" dt="2021-04-28T08:37:33.872" v="149" actId="1076"/>
          <ac:spMkLst>
            <pc:docMk/>
            <pc:sldMk cId="928932188" sldId="514"/>
            <ac:spMk id="3" creationId="{00000000-0000-0000-0000-000000000000}"/>
          </ac:spMkLst>
        </pc:spChg>
        <pc:spChg chg="mod">
          <ac:chgData name="CHAZOT Lissa (INTPA-EXT)" userId="S::lissa.chazot@ext.ec.europa.eu::aed46258-606d-4748-b0d8-06e251058f6d" providerId="AD" clId="Web-{3302425E-175F-4423-9A90-0A1A4CB957AA}" dt="2021-04-28T08:37:46.559" v="151" actId="20577"/>
          <ac:spMkLst>
            <pc:docMk/>
            <pc:sldMk cId="928932188" sldId="514"/>
            <ac:spMk id="7" creationId="{00000000-0000-0000-0000-000000000000}"/>
          </ac:spMkLst>
        </pc:spChg>
      </pc:sldChg>
      <pc:sldChg chg="addSp delSp modSp add del replId">
        <pc:chgData name="CHAZOT Lissa (INTPA-EXT)" userId="S::lissa.chazot@ext.ec.europa.eu::aed46258-606d-4748-b0d8-06e251058f6d" providerId="AD" clId="Web-{3302425E-175F-4423-9A90-0A1A4CB957AA}" dt="2021-04-28T08:33:32.054" v="123"/>
        <pc:sldMkLst>
          <pc:docMk/>
          <pc:sldMk cId="72984858" sldId="550"/>
        </pc:sldMkLst>
        <pc:spChg chg="del">
          <ac:chgData name="CHAZOT Lissa (INTPA-EXT)" userId="S::lissa.chazot@ext.ec.europa.eu::aed46258-606d-4748-b0d8-06e251058f6d" providerId="AD" clId="Web-{3302425E-175F-4423-9A90-0A1A4CB957AA}" dt="2021-04-28T08:30:43.987" v="34"/>
          <ac:spMkLst>
            <pc:docMk/>
            <pc:sldMk cId="72984858" sldId="550"/>
            <ac:spMk id="3" creationId="{00000000-0000-0000-0000-000000000000}"/>
          </ac:spMkLst>
        </pc:spChg>
        <pc:spChg chg="add mod">
          <ac:chgData name="CHAZOT Lissa (INTPA-EXT)" userId="S::lissa.chazot@ext.ec.europa.eu::aed46258-606d-4748-b0d8-06e251058f6d" providerId="AD" clId="Web-{3302425E-175F-4423-9A90-0A1A4CB957AA}" dt="2021-04-28T08:32:22.958" v="72" actId="20577"/>
          <ac:spMkLst>
            <pc:docMk/>
            <pc:sldMk cId="72984858" sldId="550"/>
            <ac:spMk id="4" creationId="{B498B4C7-E2C6-420A-8E7A-96A18F70D3CF}"/>
          </ac:spMkLst>
        </pc:spChg>
        <pc:spChg chg="mod">
          <ac:chgData name="CHAZOT Lissa (INTPA-EXT)" userId="S::lissa.chazot@ext.ec.europa.eu::aed46258-606d-4748-b0d8-06e251058f6d" providerId="AD" clId="Web-{3302425E-175F-4423-9A90-0A1A4CB957AA}" dt="2021-04-28T08:32:38.927" v="75" actId="20577"/>
          <ac:spMkLst>
            <pc:docMk/>
            <pc:sldMk cId="72984858" sldId="550"/>
            <ac:spMk id="7" creationId="{00000000-0000-0000-0000-000000000000}"/>
          </ac:spMkLst>
        </pc:spChg>
        <pc:spChg chg="mod">
          <ac:chgData name="CHAZOT Lissa (INTPA-EXT)" userId="S::lissa.chazot@ext.ec.europa.eu::aed46258-606d-4748-b0d8-06e251058f6d" providerId="AD" clId="Web-{3302425E-175F-4423-9A90-0A1A4CB957AA}" dt="2021-04-28T08:31:15.926" v="45" actId="1076"/>
          <ac:spMkLst>
            <pc:docMk/>
            <pc:sldMk cId="72984858" sldId="550"/>
            <ac:spMk id="8" creationId="{00000000-0000-0000-0000-000000000000}"/>
          </ac:spMkLst>
        </pc:spChg>
        <pc:spChg chg="add mod">
          <ac:chgData name="CHAZOT Lissa (INTPA-EXT)" userId="S::lissa.chazot@ext.ec.europa.eu::aed46258-606d-4748-b0d8-06e251058f6d" providerId="AD" clId="Web-{3302425E-175F-4423-9A90-0A1A4CB957AA}" dt="2021-04-28T08:31:55.614" v="52" actId="1076"/>
          <ac:spMkLst>
            <pc:docMk/>
            <pc:sldMk cId="72984858" sldId="550"/>
            <ac:spMk id="9" creationId="{1827A47A-E800-42CB-9E08-D1CF6EF1C71F}"/>
          </ac:spMkLst>
        </pc:spChg>
        <pc:picChg chg="mod modCrop">
          <ac:chgData name="CHAZOT Lissa (INTPA-EXT)" userId="S::lissa.chazot@ext.ec.europa.eu::aed46258-606d-4748-b0d8-06e251058f6d" providerId="AD" clId="Web-{3302425E-175F-4423-9A90-0A1A4CB957AA}" dt="2021-04-28T08:31:15.926" v="44" actId="1076"/>
          <ac:picMkLst>
            <pc:docMk/>
            <pc:sldMk cId="72984858" sldId="550"/>
            <ac:picMk id="2" creationId="{00000000-0000-0000-0000-000000000000}"/>
          </ac:picMkLst>
        </pc:picChg>
      </pc:sldChg>
    </pc:docChg>
  </pc:docChgLst>
  <pc:docChgLst>
    <pc:chgData name="THOMPSON Katarzyna (DEVCO-EXT)" userId="S::katia.skret@ext.ec.europa.eu::a9ba1fb8-2319-4976-8346-b7d6851ba9b1" providerId="AD" clId="Web-{A8D38015-C453-4279-BAC5-4901878BDA1A}"/>
    <pc:docChg chg="modSld">
      <pc:chgData name="THOMPSON Katarzyna (DEVCO-EXT)" userId="S::katia.skret@ext.ec.europa.eu::a9ba1fb8-2319-4976-8346-b7d6851ba9b1" providerId="AD" clId="Web-{A8D38015-C453-4279-BAC5-4901878BDA1A}" dt="2020-12-07T16:28:15.395" v="53" actId="20577"/>
      <pc:docMkLst>
        <pc:docMk/>
      </pc:docMkLst>
      <pc:sldChg chg="modSp">
        <pc:chgData name="THOMPSON Katarzyna (DEVCO-EXT)" userId="S::katia.skret@ext.ec.europa.eu::a9ba1fb8-2319-4976-8346-b7d6851ba9b1" providerId="AD" clId="Web-{A8D38015-C453-4279-BAC5-4901878BDA1A}" dt="2020-12-07T16:28:15.395" v="53" actId="20577"/>
        <pc:sldMkLst>
          <pc:docMk/>
          <pc:sldMk cId="1121371840" sldId="258"/>
        </pc:sldMkLst>
        <pc:spChg chg="mod">
          <ac:chgData name="THOMPSON Katarzyna (DEVCO-EXT)" userId="S::katia.skret@ext.ec.europa.eu::a9ba1fb8-2319-4976-8346-b7d6851ba9b1" providerId="AD" clId="Web-{A8D38015-C453-4279-BAC5-4901878BDA1A}" dt="2020-12-07T16:28:15.395" v="53" actId="20577"/>
          <ac:spMkLst>
            <pc:docMk/>
            <pc:sldMk cId="1121371840" sldId="258"/>
            <ac:spMk id="7" creationId="{00000000-0000-0000-0000-000000000000}"/>
          </ac:spMkLst>
        </pc:spChg>
      </pc:sldChg>
    </pc:docChg>
  </pc:docChgLst>
  <pc:docChgLst>
    <pc:chgData name="THOMPSON Katarzyna (DEVCO-EXT)" userId="S::katia.skret@ext.ec.europa.eu::a9ba1fb8-2319-4976-8346-b7d6851ba9b1" providerId="AD" clId="Web-{0968BD2F-098C-41EF-8F2D-4BA38E52C69E}"/>
    <pc:docChg chg="modSld">
      <pc:chgData name="THOMPSON Katarzyna (DEVCO-EXT)" userId="S::katia.skret@ext.ec.europa.eu::a9ba1fb8-2319-4976-8346-b7d6851ba9b1" providerId="AD" clId="Web-{0968BD2F-098C-41EF-8F2D-4BA38E52C69E}" dt="2020-12-07T16:32:34.256" v="2" actId="14100"/>
      <pc:docMkLst>
        <pc:docMk/>
      </pc:docMkLst>
      <pc:sldChg chg="modSp">
        <pc:chgData name="THOMPSON Katarzyna (DEVCO-EXT)" userId="S::katia.skret@ext.ec.europa.eu::a9ba1fb8-2319-4976-8346-b7d6851ba9b1" providerId="AD" clId="Web-{0968BD2F-098C-41EF-8F2D-4BA38E52C69E}" dt="2020-12-07T16:32:34.256" v="2" actId="14100"/>
        <pc:sldMkLst>
          <pc:docMk/>
          <pc:sldMk cId="1121371840" sldId="258"/>
        </pc:sldMkLst>
        <pc:spChg chg="mod">
          <ac:chgData name="THOMPSON Katarzyna (DEVCO-EXT)" userId="S::katia.skret@ext.ec.europa.eu::a9ba1fb8-2319-4976-8346-b7d6851ba9b1" providerId="AD" clId="Web-{0968BD2F-098C-41EF-8F2D-4BA38E52C69E}" dt="2020-12-07T16:32:12.552" v="1" actId="20577"/>
          <ac:spMkLst>
            <pc:docMk/>
            <pc:sldMk cId="1121371840" sldId="258"/>
            <ac:spMk id="7" creationId="{00000000-0000-0000-0000-000000000000}"/>
          </ac:spMkLst>
        </pc:spChg>
        <pc:spChg chg="mod">
          <ac:chgData name="THOMPSON Katarzyna (DEVCO-EXT)" userId="S::katia.skret@ext.ec.europa.eu::a9ba1fb8-2319-4976-8346-b7d6851ba9b1" providerId="AD" clId="Web-{0968BD2F-098C-41EF-8F2D-4BA38E52C69E}" dt="2020-12-07T16:32:34.256" v="2" actId="14100"/>
          <ac:spMkLst>
            <pc:docMk/>
            <pc:sldMk cId="1121371840" sldId="258"/>
            <ac:spMk id="8" creationId="{00000000-0000-0000-0000-000000000000}"/>
          </ac:spMkLst>
        </pc:spChg>
      </pc:sldChg>
    </pc:docChg>
  </pc:docChgLst>
  <pc:docChgLst>
    <pc:chgData name="CHAZOT Lissa (INTPA-EXT)" userId="S::lissa.chazot@ext.ec.europa.eu::aed46258-606d-4748-b0d8-06e251058f6d" providerId="AD" clId="Web-{3D6C4A96-DB64-40D2-AEF5-D650C537F96F}"/>
    <pc:docChg chg="modSld">
      <pc:chgData name="CHAZOT Lissa (INTPA-EXT)" userId="S::lissa.chazot@ext.ec.europa.eu::aed46258-606d-4748-b0d8-06e251058f6d" providerId="AD" clId="Web-{3D6C4A96-DB64-40D2-AEF5-D650C537F96F}" dt="2021-04-28T07:39:45.052" v="937" actId="1076"/>
      <pc:docMkLst>
        <pc:docMk/>
      </pc:docMkLst>
      <pc:sldChg chg="modSp">
        <pc:chgData name="CHAZOT Lissa (INTPA-EXT)" userId="S::lissa.chazot@ext.ec.europa.eu::aed46258-606d-4748-b0d8-06e251058f6d" providerId="AD" clId="Web-{3D6C4A96-DB64-40D2-AEF5-D650C537F96F}" dt="2021-04-28T06:51:27.385" v="4" actId="20577"/>
        <pc:sldMkLst>
          <pc:docMk/>
          <pc:sldMk cId="3593918147" sldId="424"/>
        </pc:sldMkLst>
        <pc:spChg chg="mod">
          <ac:chgData name="CHAZOT Lissa (INTPA-EXT)" userId="S::lissa.chazot@ext.ec.europa.eu::aed46258-606d-4748-b0d8-06e251058f6d" providerId="AD" clId="Web-{3D6C4A96-DB64-40D2-AEF5-D650C537F96F}" dt="2021-04-28T06:51:13.009" v="1" actId="20577"/>
          <ac:spMkLst>
            <pc:docMk/>
            <pc:sldMk cId="3593918147" sldId="424"/>
            <ac:spMk id="3" creationId="{00000000-0000-0000-0000-000000000000}"/>
          </ac:spMkLst>
        </pc:spChg>
        <pc:spChg chg="mod">
          <ac:chgData name="CHAZOT Lissa (INTPA-EXT)" userId="S::lissa.chazot@ext.ec.europa.eu::aed46258-606d-4748-b0d8-06e251058f6d" providerId="AD" clId="Web-{3D6C4A96-DB64-40D2-AEF5-D650C537F96F}" dt="2021-04-28T06:51:27.385" v="4" actId="20577"/>
          <ac:spMkLst>
            <pc:docMk/>
            <pc:sldMk cId="3593918147" sldId="424"/>
            <ac:spMk id="5" creationId="{00000000-0000-0000-0000-000000000000}"/>
          </ac:spMkLst>
        </pc:spChg>
      </pc:sldChg>
      <pc:sldChg chg="modSp">
        <pc:chgData name="CHAZOT Lissa (INTPA-EXT)" userId="S::lissa.chazot@ext.ec.europa.eu::aed46258-606d-4748-b0d8-06e251058f6d" providerId="AD" clId="Web-{3D6C4A96-DB64-40D2-AEF5-D650C537F96F}" dt="2021-04-28T07:39:45.052" v="937" actId="1076"/>
        <pc:sldMkLst>
          <pc:docMk/>
          <pc:sldMk cId="1632040745" sldId="493"/>
        </pc:sldMkLst>
        <pc:spChg chg="mod">
          <ac:chgData name="CHAZOT Lissa (INTPA-EXT)" userId="S::lissa.chazot@ext.ec.europa.eu::aed46258-606d-4748-b0d8-06e251058f6d" providerId="AD" clId="Web-{3D6C4A96-DB64-40D2-AEF5-D650C537F96F}" dt="2021-04-28T07:39:45.052" v="937" actId="1076"/>
          <ac:spMkLst>
            <pc:docMk/>
            <pc:sldMk cId="1632040745" sldId="493"/>
            <ac:spMk id="4" creationId="{00000000-0000-0000-0000-000000000000}"/>
          </ac:spMkLst>
        </pc:spChg>
        <pc:spChg chg="mod">
          <ac:chgData name="CHAZOT Lissa (INTPA-EXT)" userId="S::lissa.chazot@ext.ec.europa.eu::aed46258-606d-4748-b0d8-06e251058f6d" providerId="AD" clId="Web-{3D6C4A96-DB64-40D2-AEF5-D650C537F96F}" dt="2021-04-28T07:39:40.333" v="936" actId="1076"/>
          <ac:spMkLst>
            <pc:docMk/>
            <pc:sldMk cId="1632040745" sldId="493"/>
            <ac:spMk id="5" creationId="{00000000-0000-0000-0000-000000000000}"/>
          </ac:spMkLst>
        </pc:spChg>
      </pc:sldChg>
      <pc:sldChg chg="modSp">
        <pc:chgData name="CHAZOT Lissa (INTPA-EXT)" userId="S::lissa.chazot@ext.ec.europa.eu::aed46258-606d-4748-b0d8-06e251058f6d" providerId="AD" clId="Web-{3D6C4A96-DB64-40D2-AEF5-D650C537F96F}" dt="2021-04-28T07:38:38.067" v="925" actId="1076"/>
        <pc:sldMkLst>
          <pc:docMk/>
          <pc:sldMk cId="3282403434" sldId="495"/>
        </pc:sldMkLst>
        <pc:spChg chg="mod">
          <ac:chgData name="CHAZOT Lissa (INTPA-EXT)" userId="S::lissa.chazot@ext.ec.europa.eu::aed46258-606d-4748-b0d8-06e251058f6d" providerId="AD" clId="Web-{3D6C4A96-DB64-40D2-AEF5-D650C537F96F}" dt="2021-04-28T07:38:38.067" v="925" actId="1076"/>
          <ac:spMkLst>
            <pc:docMk/>
            <pc:sldMk cId="3282403434" sldId="495"/>
            <ac:spMk id="11" creationId="{718E8D53-EDBA-4685-ACAE-680C4CB3FF15}"/>
          </ac:spMkLst>
        </pc:spChg>
        <pc:spChg chg="mod">
          <ac:chgData name="CHAZOT Lissa (INTPA-EXT)" userId="S::lissa.chazot@ext.ec.europa.eu::aed46258-606d-4748-b0d8-06e251058f6d" providerId="AD" clId="Web-{3D6C4A96-DB64-40D2-AEF5-D650C537F96F}" dt="2021-04-28T06:52:06.385" v="17" actId="20577"/>
          <ac:spMkLst>
            <pc:docMk/>
            <pc:sldMk cId="3282403434" sldId="495"/>
            <ac:spMk id="12" creationId="{00000000-0000-0000-0000-000000000000}"/>
          </ac:spMkLst>
        </pc:spChg>
        <pc:spChg chg="mod">
          <ac:chgData name="CHAZOT Lissa (INTPA-EXT)" userId="S::lissa.chazot@ext.ec.europa.eu::aed46258-606d-4748-b0d8-06e251058f6d" providerId="AD" clId="Web-{3D6C4A96-DB64-40D2-AEF5-D650C537F96F}" dt="2021-04-28T07:38:38.051" v="923" actId="1076"/>
          <ac:spMkLst>
            <pc:docMk/>
            <pc:sldMk cId="3282403434" sldId="495"/>
            <ac:spMk id="16" creationId="{00000000-0000-0000-0000-000000000000}"/>
          </ac:spMkLst>
        </pc:spChg>
        <pc:spChg chg="mod">
          <ac:chgData name="CHAZOT Lissa (INTPA-EXT)" userId="S::lissa.chazot@ext.ec.europa.eu::aed46258-606d-4748-b0d8-06e251058f6d" providerId="AD" clId="Web-{3D6C4A96-DB64-40D2-AEF5-D650C537F96F}" dt="2021-04-28T07:38:38.051" v="924" actId="1076"/>
          <ac:spMkLst>
            <pc:docMk/>
            <pc:sldMk cId="3282403434" sldId="495"/>
            <ac:spMk id="17" creationId="{00000000-0000-0000-0000-000000000000}"/>
          </ac:spMkLst>
        </pc:spChg>
        <pc:spChg chg="mod">
          <ac:chgData name="CHAZOT Lissa (INTPA-EXT)" userId="S::lissa.chazot@ext.ec.europa.eu::aed46258-606d-4748-b0d8-06e251058f6d" providerId="AD" clId="Web-{3D6C4A96-DB64-40D2-AEF5-D650C537F96F}" dt="2021-04-28T07:38:19.863" v="921" actId="1076"/>
          <ac:spMkLst>
            <pc:docMk/>
            <pc:sldMk cId="3282403434" sldId="495"/>
            <ac:spMk id="20" creationId="{00000000-0000-0000-0000-000000000000}"/>
          </ac:spMkLst>
        </pc:spChg>
        <pc:picChg chg="mod">
          <ac:chgData name="CHAZOT Lissa (INTPA-EXT)" userId="S::lissa.chazot@ext.ec.europa.eu::aed46258-606d-4748-b0d8-06e251058f6d" providerId="AD" clId="Web-{3D6C4A96-DB64-40D2-AEF5-D650C537F96F}" dt="2021-04-28T07:38:38.036" v="922" actId="1076"/>
          <ac:picMkLst>
            <pc:docMk/>
            <pc:sldMk cId="3282403434" sldId="495"/>
            <ac:picMk id="15" creationId="{00000000-0000-0000-0000-000000000000}"/>
          </ac:picMkLst>
        </pc:picChg>
      </pc:sldChg>
      <pc:sldChg chg="modSp">
        <pc:chgData name="CHAZOT Lissa (INTPA-EXT)" userId="S::lissa.chazot@ext.ec.europa.eu::aed46258-606d-4748-b0d8-06e251058f6d" providerId="AD" clId="Web-{3D6C4A96-DB64-40D2-AEF5-D650C537F96F}" dt="2021-04-28T06:56:21.279" v="227" actId="20577"/>
        <pc:sldMkLst>
          <pc:docMk/>
          <pc:sldMk cId="1484876718" sldId="497"/>
        </pc:sldMkLst>
        <pc:spChg chg="mod">
          <ac:chgData name="CHAZOT Lissa (INTPA-EXT)" userId="S::lissa.chazot@ext.ec.europa.eu::aed46258-606d-4748-b0d8-06e251058f6d" providerId="AD" clId="Web-{3D6C4A96-DB64-40D2-AEF5-D650C537F96F}" dt="2021-04-28T06:56:21.279" v="227" actId="20577"/>
          <ac:spMkLst>
            <pc:docMk/>
            <pc:sldMk cId="1484876718" sldId="497"/>
            <ac:spMk id="99331" creationId="{00000000-0000-0000-0000-000000000000}"/>
          </ac:spMkLst>
        </pc:spChg>
      </pc:sldChg>
      <pc:sldChg chg="modSp">
        <pc:chgData name="CHAZOT Lissa (INTPA-EXT)" userId="S::lissa.chazot@ext.ec.europa.eu::aed46258-606d-4748-b0d8-06e251058f6d" providerId="AD" clId="Web-{3D6C4A96-DB64-40D2-AEF5-D650C537F96F}" dt="2021-04-28T07:07:00.976" v="342" actId="20577"/>
        <pc:sldMkLst>
          <pc:docMk/>
          <pc:sldMk cId="340255489" sldId="498"/>
        </pc:sldMkLst>
        <pc:spChg chg="mod">
          <ac:chgData name="CHAZOT Lissa (INTPA-EXT)" userId="S::lissa.chazot@ext.ec.europa.eu::aed46258-606d-4748-b0d8-06e251058f6d" providerId="AD" clId="Web-{3D6C4A96-DB64-40D2-AEF5-D650C537F96F}" dt="2021-04-28T07:07:00.976" v="342" actId="20577"/>
          <ac:spMkLst>
            <pc:docMk/>
            <pc:sldMk cId="340255489" sldId="498"/>
            <ac:spMk id="99331" creationId="{00000000-0000-0000-0000-000000000000}"/>
          </ac:spMkLst>
        </pc:spChg>
      </pc:sldChg>
      <pc:sldChg chg="modSp">
        <pc:chgData name="CHAZOT Lissa (INTPA-EXT)" userId="S::lissa.chazot@ext.ec.europa.eu::aed46258-606d-4748-b0d8-06e251058f6d" providerId="AD" clId="Web-{3D6C4A96-DB64-40D2-AEF5-D650C537F96F}" dt="2021-04-28T07:28:50.417" v="879" actId="1076"/>
        <pc:sldMkLst>
          <pc:docMk/>
          <pc:sldMk cId="2382870145" sldId="500"/>
        </pc:sldMkLst>
        <pc:spChg chg="mod">
          <ac:chgData name="CHAZOT Lissa (INTPA-EXT)" userId="S::lissa.chazot@ext.ec.europa.eu::aed46258-606d-4748-b0d8-06e251058f6d" providerId="AD" clId="Web-{3D6C4A96-DB64-40D2-AEF5-D650C537F96F}" dt="2021-04-28T07:28:50.417" v="879" actId="1076"/>
          <ac:spMkLst>
            <pc:docMk/>
            <pc:sldMk cId="2382870145" sldId="500"/>
            <ac:spMk id="2" creationId="{00000000-0000-0000-0000-000000000000}"/>
          </ac:spMkLst>
        </pc:spChg>
      </pc:sldChg>
      <pc:sldChg chg="modSp">
        <pc:chgData name="CHAZOT Lissa (INTPA-EXT)" userId="S::lissa.chazot@ext.ec.europa.eu::aed46258-606d-4748-b0d8-06e251058f6d" providerId="AD" clId="Web-{3D6C4A96-DB64-40D2-AEF5-D650C537F96F}" dt="2021-04-28T07:13:37.873" v="521" actId="20577"/>
        <pc:sldMkLst>
          <pc:docMk/>
          <pc:sldMk cId="1264717037" sldId="502"/>
        </pc:sldMkLst>
        <pc:spChg chg="mod">
          <ac:chgData name="CHAZOT Lissa (INTPA-EXT)" userId="S::lissa.chazot@ext.ec.europa.eu::aed46258-606d-4748-b0d8-06e251058f6d" providerId="AD" clId="Web-{3D6C4A96-DB64-40D2-AEF5-D650C537F96F}" dt="2021-04-28T07:13:37.873" v="521" actId="20577"/>
          <ac:spMkLst>
            <pc:docMk/>
            <pc:sldMk cId="1264717037" sldId="502"/>
            <ac:spMk id="4" creationId="{00000000-0000-0000-0000-000000000000}"/>
          </ac:spMkLst>
        </pc:spChg>
      </pc:sldChg>
      <pc:sldChg chg="modSp">
        <pc:chgData name="CHAZOT Lissa (INTPA-EXT)" userId="S::lissa.chazot@ext.ec.europa.eu::aed46258-606d-4748-b0d8-06e251058f6d" providerId="AD" clId="Web-{3D6C4A96-DB64-40D2-AEF5-D650C537F96F}" dt="2021-04-28T07:14:22.233" v="556" actId="20577"/>
        <pc:sldMkLst>
          <pc:docMk/>
          <pc:sldMk cId="1065760222" sldId="506"/>
        </pc:sldMkLst>
        <pc:spChg chg="mod">
          <ac:chgData name="CHAZOT Lissa (INTPA-EXT)" userId="S::lissa.chazot@ext.ec.europa.eu::aed46258-606d-4748-b0d8-06e251058f6d" providerId="AD" clId="Web-{3D6C4A96-DB64-40D2-AEF5-D650C537F96F}" dt="2021-04-28T07:14:22.233" v="556" actId="20577"/>
          <ac:spMkLst>
            <pc:docMk/>
            <pc:sldMk cId="1065760222" sldId="506"/>
            <ac:spMk id="99331" creationId="{00000000-0000-0000-0000-000000000000}"/>
          </ac:spMkLst>
        </pc:spChg>
      </pc:sldChg>
      <pc:sldChg chg="modSp">
        <pc:chgData name="CHAZOT Lissa (INTPA-EXT)" userId="S::lissa.chazot@ext.ec.europa.eu::aed46258-606d-4748-b0d8-06e251058f6d" providerId="AD" clId="Web-{3D6C4A96-DB64-40D2-AEF5-D650C537F96F}" dt="2021-04-28T07:14:30.780" v="559" actId="20577"/>
        <pc:sldMkLst>
          <pc:docMk/>
          <pc:sldMk cId="4029453376" sldId="508"/>
        </pc:sldMkLst>
        <pc:spChg chg="mod">
          <ac:chgData name="CHAZOT Lissa (INTPA-EXT)" userId="S::lissa.chazot@ext.ec.europa.eu::aed46258-606d-4748-b0d8-06e251058f6d" providerId="AD" clId="Web-{3D6C4A96-DB64-40D2-AEF5-D650C537F96F}" dt="2021-04-28T07:14:30.780" v="559" actId="20577"/>
          <ac:spMkLst>
            <pc:docMk/>
            <pc:sldMk cId="4029453376" sldId="508"/>
            <ac:spMk id="99331" creationId="{00000000-0000-0000-0000-000000000000}"/>
          </ac:spMkLst>
        </pc:spChg>
      </pc:sldChg>
      <pc:sldChg chg="delSp modSp">
        <pc:chgData name="CHAZOT Lissa (INTPA-EXT)" userId="S::lissa.chazot@ext.ec.europa.eu::aed46258-606d-4748-b0d8-06e251058f6d" providerId="AD" clId="Web-{3D6C4A96-DB64-40D2-AEF5-D650C537F96F}" dt="2021-04-28T07:19:05.284" v="664" actId="1076"/>
        <pc:sldMkLst>
          <pc:docMk/>
          <pc:sldMk cId="621956720" sldId="512"/>
        </pc:sldMkLst>
        <pc:spChg chg="mod">
          <ac:chgData name="CHAZOT Lissa (INTPA-EXT)" userId="S::lissa.chazot@ext.ec.europa.eu::aed46258-606d-4748-b0d8-06e251058f6d" providerId="AD" clId="Web-{3D6C4A96-DB64-40D2-AEF5-D650C537F96F}" dt="2021-04-28T07:16:56.610" v="658" actId="20577"/>
          <ac:spMkLst>
            <pc:docMk/>
            <pc:sldMk cId="621956720" sldId="512"/>
            <ac:spMk id="11" creationId="{00000000-0000-0000-0000-000000000000}"/>
          </ac:spMkLst>
        </pc:spChg>
        <pc:spChg chg="mod">
          <ac:chgData name="CHAZOT Lissa (INTPA-EXT)" userId="S::lissa.chazot@ext.ec.europa.eu::aed46258-606d-4748-b0d8-06e251058f6d" providerId="AD" clId="Web-{3D6C4A96-DB64-40D2-AEF5-D650C537F96F}" dt="2021-04-28T07:19:05.284" v="664" actId="1076"/>
          <ac:spMkLst>
            <pc:docMk/>
            <pc:sldMk cId="621956720" sldId="512"/>
            <ac:spMk id="14" creationId="{00000000-0000-0000-0000-000000000000}"/>
          </ac:spMkLst>
        </pc:spChg>
        <pc:spChg chg="del">
          <ac:chgData name="CHAZOT Lissa (INTPA-EXT)" userId="S::lissa.chazot@ext.ec.europa.eu::aed46258-606d-4748-b0d8-06e251058f6d" providerId="AD" clId="Web-{3D6C4A96-DB64-40D2-AEF5-D650C537F96F}" dt="2021-04-28T07:17:50.830" v="663"/>
          <ac:spMkLst>
            <pc:docMk/>
            <pc:sldMk cId="621956720" sldId="512"/>
            <ac:spMk id="16" creationId="{00000000-0000-0000-0000-000000000000}"/>
          </ac:spMkLst>
        </pc:spChg>
        <pc:spChg chg="del mod">
          <ac:chgData name="CHAZOT Lissa (INTPA-EXT)" userId="S::lissa.chazot@ext.ec.europa.eu::aed46258-606d-4748-b0d8-06e251058f6d" providerId="AD" clId="Web-{3D6C4A96-DB64-40D2-AEF5-D650C537F96F}" dt="2021-04-28T07:17:02.563" v="660"/>
          <ac:spMkLst>
            <pc:docMk/>
            <pc:sldMk cId="621956720" sldId="512"/>
            <ac:spMk id="17" creationId="{00000000-0000-0000-0000-000000000000}"/>
          </ac:spMkLst>
        </pc:spChg>
        <pc:spChg chg="del mod">
          <ac:chgData name="CHAZOT Lissa (INTPA-EXT)" userId="S::lissa.chazot@ext.ec.europa.eu::aed46258-606d-4748-b0d8-06e251058f6d" providerId="AD" clId="Web-{3D6C4A96-DB64-40D2-AEF5-D650C537F96F}" dt="2021-04-28T07:17:49.783" v="662"/>
          <ac:spMkLst>
            <pc:docMk/>
            <pc:sldMk cId="621956720" sldId="512"/>
            <ac:spMk id="18" creationId="{00000000-0000-0000-0000-000000000000}"/>
          </ac:spMkLst>
        </pc:spChg>
      </pc:sldChg>
      <pc:sldChg chg="modSp">
        <pc:chgData name="CHAZOT Lissa (INTPA-EXT)" userId="S::lissa.chazot@ext.ec.europa.eu::aed46258-606d-4748-b0d8-06e251058f6d" providerId="AD" clId="Web-{3D6C4A96-DB64-40D2-AEF5-D650C537F96F}" dt="2021-04-28T07:22:14.334" v="715"/>
        <pc:sldMkLst>
          <pc:docMk/>
          <pc:sldMk cId="2282539343" sldId="513"/>
        </pc:sldMkLst>
        <pc:spChg chg="mod">
          <ac:chgData name="CHAZOT Lissa (INTPA-EXT)" userId="S::lissa.chazot@ext.ec.europa.eu::aed46258-606d-4748-b0d8-06e251058f6d" providerId="AD" clId="Web-{3D6C4A96-DB64-40D2-AEF5-D650C537F96F}" dt="2021-04-28T07:21:20.286" v="667" actId="20577"/>
          <ac:spMkLst>
            <pc:docMk/>
            <pc:sldMk cId="2282539343" sldId="513"/>
            <ac:spMk id="3" creationId="{00000000-0000-0000-0000-000000000000}"/>
          </ac:spMkLst>
        </pc:spChg>
        <pc:graphicFrameChg chg="mod modGraphic">
          <ac:chgData name="CHAZOT Lissa (INTPA-EXT)" userId="S::lissa.chazot@ext.ec.europa.eu::aed46258-606d-4748-b0d8-06e251058f6d" providerId="AD" clId="Web-{3D6C4A96-DB64-40D2-AEF5-D650C537F96F}" dt="2021-04-28T07:22:14.334" v="715"/>
          <ac:graphicFrameMkLst>
            <pc:docMk/>
            <pc:sldMk cId="2282539343" sldId="513"/>
            <ac:graphicFrameMk id="2" creationId="{00000000-0000-0000-0000-000000000000}"/>
          </ac:graphicFrameMkLst>
        </pc:graphicFrameChg>
      </pc:sldChg>
      <pc:sldChg chg="modSp addCm">
        <pc:chgData name="CHAZOT Lissa (INTPA-EXT)" userId="S::lissa.chazot@ext.ec.europa.eu::aed46258-606d-4748-b0d8-06e251058f6d" providerId="AD" clId="Web-{3D6C4A96-DB64-40D2-AEF5-D650C537F96F}" dt="2021-04-28T07:23:50.616" v="775"/>
        <pc:sldMkLst>
          <pc:docMk/>
          <pc:sldMk cId="928932188" sldId="514"/>
        </pc:sldMkLst>
        <pc:spChg chg="mod">
          <ac:chgData name="CHAZOT Lissa (INTPA-EXT)" userId="S::lissa.chazot@ext.ec.europa.eu::aed46258-606d-4748-b0d8-06e251058f6d" providerId="AD" clId="Web-{3D6C4A96-DB64-40D2-AEF5-D650C537F96F}" dt="2021-04-28T07:23:32.303" v="774" actId="20577"/>
          <ac:spMkLst>
            <pc:docMk/>
            <pc:sldMk cId="928932188" sldId="514"/>
            <ac:spMk id="3" creationId="{00000000-0000-0000-0000-000000000000}"/>
          </ac:spMkLst>
        </pc:spChg>
        <pc:spChg chg="mod">
          <ac:chgData name="CHAZOT Lissa (INTPA-EXT)" userId="S::lissa.chazot@ext.ec.europa.eu::aed46258-606d-4748-b0d8-06e251058f6d" providerId="AD" clId="Web-{3D6C4A96-DB64-40D2-AEF5-D650C537F96F}" dt="2021-04-28T07:22:38.646" v="716" actId="1076"/>
          <ac:spMkLst>
            <pc:docMk/>
            <pc:sldMk cId="928932188" sldId="514"/>
            <ac:spMk id="8" creationId="{00000000-0000-0000-0000-000000000000}"/>
          </ac:spMkLst>
        </pc:spChg>
      </pc:sldChg>
      <pc:sldChg chg="modSp">
        <pc:chgData name="CHAZOT Lissa (INTPA-EXT)" userId="S::lissa.chazot@ext.ec.europa.eu::aed46258-606d-4748-b0d8-06e251058f6d" providerId="AD" clId="Web-{3D6C4A96-DB64-40D2-AEF5-D650C537F96F}" dt="2021-04-28T07:24:30.632" v="780" actId="20577"/>
        <pc:sldMkLst>
          <pc:docMk/>
          <pc:sldMk cId="815976750" sldId="516"/>
        </pc:sldMkLst>
        <pc:spChg chg="mod">
          <ac:chgData name="CHAZOT Lissa (INTPA-EXT)" userId="S::lissa.chazot@ext.ec.europa.eu::aed46258-606d-4748-b0d8-06e251058f6d" providerId="AD" clId="Web-{3D6C4A96-DB64-40D2-AEF5-D650C537F96F}" dt="2021-04-28T07:24:30.632" v="780" actId="20577"/>
          <ac:spMkLst>
            <pc:docMk/>
            <pc:sldMk cId="815976750" sldId="516"/>
            <ac:spMk id="3" creationId="{00000000-0000-0000-0000-000000000000}"/>
          </ac:spMkLst>
        </pc:spChg>
      </pc:sldChg>
      <pc:sldChg chg="modSp">
        <pc:chgData name="CHAZOT Lissa (INTPA-EXT)" userId="S::lissa.chazot@ext.ec.europa.eu::aed46258-606d-4748-b0d8-06e251058f6d" providerId="AD" clId="Web-{3D6C4A96-DB64-40D2-AEF5-D650C537F96F}" dt="2021-04-28T07:26:34.572" v="841" actId="20577"/>
        <pc:sldMkLst>
          <pc:docMk/>
          <pc:sldMk cId="584019518" sldId="517"/>
        </pc:sldMkLst>
        <pc:spChg chg="mod">
          <ac:chgData name="CHAZOT Lissa (INTPA-EXT)" userId="S::lissa.chazot@ext.ec.europa.eu::aed46258-606d-4748-b0d8-06e251058f6d" providerId="AD" clId="Web-{3D6C4A96-DB64-40D2-AEF5-D650C537F96F}" dt="2021-04-28T07:26:34.572" v="841" actId="20577"/>
          <ac:spMkLst>
            <pc:docMk/>
            <pc:sldMk cId="584019518" sldId="517"/>
            <ac:spMk id="2" creationId="{00000000-0000-0000-0000-000000000000}"/>
          </ac:spMkLst>
        </pc:spChg>
      </pc:sldChg>
      <pc:sldChg chg="modSp">
        <pc:chgData name="CHAZOT Lissa (INTPA-EXT)" userId="S::lissa.chazot@ext.ec.europa.eu::aed46258-606d-4748-b0d8-06e251058f6d" providerId="AD" clId="Web-{3D6C4A96-DB64-40D2-AEF5-D650C537F96F}" dt="2021-04-28T07:26:58.541" v="863" actId="20577"/>
        <pc:sldMkLst>
          <pc:docMk/>
          <pc:sldMk cId="2902649425" sldId="518"/>
        </pc:sldMkLst>
        <pc:spChg chg="mod">
          <ac:chgData name="CHAZOT Lissa (INTPA-EXT)" userId="S::lissa.chazot@ext.ec.europa.eu::aed46258-606d-4748-b0d8-06e251058f6d" providerId="AD" clId="Web-{3D6C4A96-DB64-40D2-AEF5-D650C537F96F}" dt="2021-04-28T07:26:57.510" v="861" actId="20577"/>
          <ac:spMkLst>
            <pc:docMk/>
            <pc:sldMk cId="2902649425" sldId="518"/>
            <ac:spMk id="23" creationId="{00000000-0000-0000-0000-000000000000}"/>
          </ac:spMkLst>
        </pc:spChg>
        <pc:spChg chg="mod">
          <ac:chgData name="CHAZOT Lissa (INTPA-EXT)" userId="S::lissa.chazot@ext.ec.europa.eu::aed46258-606d-4748-b0d8-06e251058f6d" providerId="AD" clId="Web-{3D6C4A96-DB64-40D2-AEF5-D650C537F96F}" dt="2021-04-28T07:26:58.541" v="863" actId="20577"/>
          <ac:spMkLst>
            <pc:docMk/>
            <pc:sldMk cId="2902649425" sldId="518"/>
            <ac:spMk id="27" creationId="{00000000-0000-0000-0000-000000000000}"/>
          </ac:spMkLst>
        </pc:spChg>
      </pc:sldChg>
      <pc:sldChg chg="modSp">
        <pc:chgData name="CHAZOT Lissa (INTPA-EXT)" userId="S::lissa.chazot@ext.ec.europa.eu::aed46258-606d-4748-b0d8-06e251058f6d" providerId="AD" clId="Web-{3D6C4A96-DB64-40D2-AEF5-D650C537F96F}" dt="2021-04-28T07:30:17.559" v="882" actId="20577"/>
        <pc:sldMkLst>
          <pc:docMk/>
          <pc:sldMk cId="3899188925" sldId="519"/>
        </pc:sldMkLst>
        <pc:spChg chg="mod">
          <ac:chgData name="CHAZOT Lissa (INTPA-EXT)" userId="S::lissa.chazot@ext.ec.europa.eu::aed46258-606d-4748-b0d8-06e251058f6d" providerId="AD" clId="Web-{3D6C4A96-DB64-40D2-AEF5-D650C537F96F}" dt="2021-04-28T07:30:17.559" v="882" actId="20577"/>
          <ac:spMkLst>
            <pc:docMk/>
            <pc:sldMk cId="3899188925" sldId="519"/>
            <ac:spMk id="24" creationId="{00000000-0000-0000-0000-000000000000}"/>
          </ac:spMkLst>
        </pc:spChg>
      </pc:sldChg>
      <pc:sldChg chg="addSp modSp">
        <pc:chgData name="CHAZOT Lissa (INTPA-EXT)" userId="S::lissa.chazot@ext.ec.europa.eu::aed46258-606d-4748-b0d8-06e251058f6d" providerId="AD" clId="Web-{3D6C4A96-DB64-40D2-AEF5-D650C537F96F}" dt="2021-04-28T07:05:21.834" v="330" actId="20577"/>
        <pc:sldMkLst>
          <pc:docMk/>
          <pc:sldMk cId="3652641672" sldId="530"/>
        </pc:sldMkLst>
        <pc:spChg chg="mod">
          <ac:chgData name="CHAZOT Lissa (INTPA-EXT)" userId="S::lissa.chazot@ext.ec.europa.eu::aed46258-606d-4748-b0d8-06e251058f6d" providerId="AD" clId="Web-{3D6C4A96-DB64-40D2-AEF5-D650C537F96F}" dt="2021-04-28T07:00:42.486" v="314" actId="20577"/>
          <ac:spMkLst>
            <pc:docMk/>
            <pc:sldMk cId="3652641672" sldId="530"/>
            <ac:spMk id="3" creationId="{00000000-0000-0000-0000-000000000000}"/>
          </ac:spMkLst>
        </pc:spChg>
        <pc:spChg chg="add mod">
          <ac:chgData name="CHAZOT Lissa (INTPA-EXT)" userId="S::lissa.chazot@ext.ec.europa.eu::aed46258-606d-4748-b0d8-06e251058f6d" providerId="AD" clId="Web-{3D6C4A96-DB64-40D2-AEF5-D650C537F96F}" dt="2021-04-28T07:05:21.834" v="330" actId="20577"/>
          <ac:spMkLst>
            <pc:docMk/>
            <pc:sldMk cId="3652641672" sldId="530"/>
            <ac:spMk id="5" creationId="{A5923909-DB2E-43F9-AA69-EAA07BE6C237}"/>
          </ac:spMkLst>
        </pc:spChg>
      </pc:sldChg>
      <pc:sldChg chg="delSp modSp">
        <pc:chgData name="CHAZOT Lissa (INTPA-EXT)" userId="S::lissa.chazot@ext.ec.europa.eu::aed46258-606d-4748-b0d8-06e251058f6d" providerId="AD" clId="Web-{3D6C4A96-DB64-40D2-AEF5-D650C537F96F}" dt="2021-04-28T07:08:18.696" v="360" actId="20577"/>
        <pc:sldMkLst>
          <pc:docMk/>
          <pc:sldMk cId="203467623" sldId="531"/>
        </pc:sldMkLst>
        <pc:spChg chg="mod">
          <ac:chgData name="CHAZOT Lissa (INTPA-EXT)" userId="S::lissa.chazot@ext.ec.europa.eu::aed46258-606d-4748-b0d8-06e251058f6d" providerId="AD" clId="Web-{3D6C4A96-DB64-40D2-AEF5-D650C537F96F}" dt="2021-04-28T07:08:18.696" v="360" actId="20577"/>
          <ac:spMkLst>
            <pc:docMk/>
            <pc:sldMk cId="203467623" sldId="531"/>
            <ac:spMk id="6" creationId="{00000000-0000-0000-0000-000000000000}"/>
          </ac:spMkLst>
        </pc:spChg>
        <pc:picChg chg="del">
          <ac:chgData name="CHAZOT Lissa (INTPA-EXT)" userId="S::lissa.chazot@ext.ec.europa.eu::aed46258-606d-4748-b0d8-06e251058f6d" providerId="AD" clId="Web-{3D6C4A96-DB64-40D2-AEF5-D650C537F96F}" dt="2021-04-28T07:07:53.852" v="350"/>
          <ac:picMkLst>
            <pc:docMk/>
            <pc:sldMk cId="203467623" sldId="531"/>
            <ac:picMk id="7" creationId="{00000000-0000-0000-0000-000000000000}"/>
          </ac:picMkLst>
        </pc:picChg>
      </pc:sldChg>
      <pc:sldChg chg="addSp delSp modSp mod modClrScheme chgLayout">
        <pc:chgData name="CHAZOT Lissa (INTPA-EXT)" userId="S::lissa.chazot@ext.ec.europa.eu::aed46258-606d-4748-b0d8-06e251058f6d" providerId="AD" clId="Web-{3D6C4A96-DB64-40D2-AEF5-D650C537F96F}" dt="2021-04-28T07:35:50.486" v="887" actId="1076"/>
        <pc:sldMkLst>
          <pc:docMk/>
          <pc:sldMk cId="2646616617" sldId="532"/>
        </pc:sldMkLst>
        <pc:spChg chg="add del mod">
          <ac:chgData name="CHAZOT Lissa (INTPA-EXT)" userId="S::lissa.chazot@ext.ec.europa.eu::aed46258-606d-4748-b0d8-06e251058f6d" providerId="AD" clId="Web-{3D6C4A96-DB64-40D2-AEF5-D650C537F96F}" dt="2021-04-28T07:08:05.930" v="356"/>
          <ac:spMkLst>
            <pc:docMk/>
            <pc:sldMk cId="2646616617" sldId="532"/>
            <ac:spMk id="3" creationId="{148B6303-D18A-41EC-AC80-5E5FC083BD68}"/>
          </ac:spMkLst>
        </pc:spChg>
        <pc:spChg chg="add mod">
          <ac:chgData name="CHAZOT Lissa (INTPA-EXT)" userId="S::lissa.chazot@ext.ec.europa.eu::aed46258-606d-4748-b0d8-06e251058f6d" providerId="AD" clId="Web-{3D6C4A96-DB64-40D2-AEF5-D650C537F96F}" dt="2021-04-28T07:35:50.486" v="887" actId="1076"/>
          <ac:spMkLst>
            <pc:docMk/>
            <pc:sldMk cId="2646616617" sldId="532"/>
            <ac:spMk id="4" creationId="{CC559F4D-4399-46DB-9F5D-3DE6F8784C33}"/>
          </ac:spMkLst>
        </pc:spChg>
        <pc:spChg chg="add del">
          <ac:chgData name="CHAZOT Lissa (INTPA-EXT)" userId="S::lissa.chazot@ext.ec.europa.eu::aed46258-606d-4748-b0d8-06e251058f6d" providerId="AD" clId="Web-{3D6C4A96-DB64-40D2-AEF5-D650C537F96F}" dt="2021-04-28T07:08:27.587" v="361"/>
          <ac:spMkLst>
            <pc:docMk/>
            <pc:sldMk cId="2646616617" sldId="532"/>
            <ac:spMk id="7" creationId="{00000000-0000-0000-0000-000000000000}"/>
          </ac:spMkLst>
        </pc:spChg>
        <pc:spChg chg="add del mod ord">
          <ac:chgData name="CHAZOT Lissa (INTPA-EXT)" userId="S::lissa.chazot@ext.ec.europa.eu::aed46258-606d-4748-b0d8-06e251058f6d" providerId="AD" clId="Web-{3D6C4A96-DB64-40D2-AEF5-D650C537F96F}" dt="2021-04-28T07:08:48.259" v="367"/>
          <ac:spMkLst>
            <pc:docMk/>
            <pc:sldMk cId="2646616617" sldId="532"/>
            <ac:spMk id="8" creationId="{16A51BCF-A638-44E6-ADC9-E09C84F329C0}"/>
          </ac:spMkLst>
        </pc:spChg>
        <pc:picChg chg="del">
          <ac:chgData name="CHAZOT Lissa (INTPA-EXT)" userId="S::lissa.chazot@ext.ec.europa.eu::aed46258-606d-4748-b0d8-06e251058f6d" providerId="AD" clId="Web-{3D6C4A96-DB64-40D2-AEF5-D650C537F96F}" dt="2021-04-28T07:08:33.290" v="364"/>
          <ac:picMkLst>
            <pc:docMk/>
            <pc:sldMk cId="2646616617" sldId="532"/>
            <ac:picMk id="5" creationId="{00000000-0000-0000-0000-000000000000}"/>
          </ac:picMkLst>
        </pc:picChg>
      </pc:sldChg>
      <pc:sldChg chg="addSp delSp modSp mod modClrScheme chgLayout">
        <pc:chgData name="CHAZOT Lissa (INTPA-EXT)" userId="S::lissa.chazot@ext.ec.europa.eu::aed46258-606d-4748-b0d8-06e251058f6d" providerId="AD" clId="Web-{3D6C4A96-DB64-40D2-AEF5-D650C537F96F}" dt="2021-04-28T07:35:46.111" v="886" actId="1076"/>
        <pc:sldMkLst>
          <pc:docMk/>
          <pc:sldMk cId="903994534" sldId="533"/>
        </pc:sldMkLst>
        <pc:spChg chg="add mod">
          <ac:chgData name="CHAZOT Lissa (INTPA-EXT)" userId="S::lissa.chazot@ext.ec.europa.eu::aed46258-606d-4748-b0d8-06e251058f6d" providerId="AD" clId="Web-{3D6C4A96-DB64-40D2-AEF5-D650C537F96F}" dt="2021-04-28T07:35:46.111" v="886" actId="1076"/>
          <ac:spMkLst>
            <pc:docMk/>
            <pc:sldMk cId="903994534" sldId="533"/>
            <ac:spMk id="2" creationId="{0D647486-CAF8-408D-BCE8-F859AD4E34C3}"/>
          </ac:spMkLst>
        </pc:spChg>
        <pc:spChg chg="add del mod ord">
          <ac:chgData name="CHAZOT Lissa (INTPA-EXT)" userId="S::lissa.chazot@ext.ec.europa.eu::aed46258-606d-4748-b0d8-06e251058f6d" providerId="AD" clId="Web-{3D6C4A96-DB64-40D2-AEF5-D650C537F96F}" dt="2021-04-28T07:35:42.674" v="885"/>
          <ac:spMkLst>
            <pc:docMk/>
            <pc:sldMk cId="903994534" sldId="533"/>
            <ac:spMk id="4" creationId="{18312104-8B82-47AF-95F5-D3EA6209F977}"/>
          </ac:spMkLst>
        </pc:spChg>
        <pc:spChg chg="del">
          <ac:chgData name="CHAZOT Lissa (INTPA-EXT)" userId="S::lissa.chazot@ext.ec.europa.eu::aed46258-606d-4748-b0d8-06e251058f6d" providerId="AD" clId="Web-{3D6C4A96-DB64-40D2-AEF5-D650C537F96F}" dt="2021-04-28T07:08:55.228" v="369"/>
          <ac:spMkLst>
            <pc:docMk/>
            <pc:sldMk cId="903994534" sldId="533"/>
            <ac:spMk id="6" creationId="{00000000-0000-0000-0000-000000000000}"/>
          </ac:spMkLst>
        </pc:spChg>
        <pc:picChg chg="del">
          <ac:chgData name="CHAZOT Lissa (INTPA-EXT)" userId="S::lissa.chazot@ext.ec.europa.eu::aed46258-606d-4748-b0d8-06e251058f6d" providerId="AD" clId="Web-{3D6C4A96-DB64-40D2-AEF5-D650C537F96F}" dt="2021-04-28T07:35:29.658" v="883"/>
          <ac:picMkLst>
            <pc:docMk/>
            <pc:sldMk cId="903994534" sldId="533"/>
            <ac:picMk id="5" creationId="{00000000-0000-0000-0000-000000000000}"/>
          </ac:picMkLst>
        </pc:picChg>
      </pc:sldChg>
      <pc:sldChg chg="addSp modSp">
        <pc:chgData name="CHAZOT Lissa (INTPA-EXT)" userId="S::lissa.chazot@ext.ec.europa.eu::aed46258-606d-4748-b0d8-06e251058f6d" providerId="AD" clId="Web-{3D6C4A96-DB64-40D2-AEF5-D650C537F96F}" dt="2021-04-28T07:36:58.081" v="891" actId="20577"/>
        <pc:sldMkLst>
          <pc:docMk/>
          <pc:sldMk cId="1124658149" sldId="535"/>
        </pc:sldMkLst>
        <pc:spChg chg="add mod">
          <ac:chgData name="CHAZOT Lissa (INTPA-EXT)" userId="S::lissa.chazot@ext.ec.europa.eu::aed46258-606d-4748-b0d8-06e251058f6d" providerId="AD" clId="Web-{3D6C4A96-DB64-40D2-AEF5-D650C537F96F}" dt="2021-04-28T07:36:58.081" v="891" actId="20577"/>
          <ac:spMkLst>
            <pc:docMk/>
            <pc:sldMk cId="1124658149" sldId="535"/>
            <ac:spMk id="3" creationId="{40878092-0114-438D-B4F3-7909115A6756}"/>
          </ac:spMkLst>
        </pc:spChg>
      </pc:sldChg>
      <pc:sldChg chg="modSp">
        <pc:chgData name="CHAZOT Lissa (INTPA-EXT)" userId="S::lissa.chazot@ext.ec.europa.eu::aed46258-606d-4748-b0d8-06e251058f6d" providerId="AD" clId="Web-{3D6C4A96-DB64-40D2-AEF5-D650C537F96F}" dt="2021-04-28T07:10:19.589" v="379" actId="20577"/>
        <pc:sldMkLst>
          <pc:docMk/>
          <pc:sldMk cId="1361149259" sldId="536"/>
        </pc:sldMkLst>
        <pc:spChg chg="mod">
          <ac:chgData name="CHAZOT Lissa (INTPA-EXT)" userId="S::lissa.chazot@ext.ec.europa.eu::aed46258-606d-4748-b0d8-06e251058f6d" providerId="AD" clId="Web-{3D6C4A96-DB64-40D2-AEF5-D650C537F96F}" dt="2021-04-28T07:10:04.901" v="375" actId="20577"/>
          <ac:spMkLst>
            <pc:docMk/>
            <pc:sldMk cId="1361149259" sldId="536"/>
            <ac:spMk id="2" creationId="{00000000-0000-0000-0000-000000000000}"/>
          </ac:spMkLst>
        </pc:spChg>
        <pc:spChg chg="mod">
          <ac:chgData name="CHAZOT Lissa (INTPA-EXT)" userId="S::lissa.chazot@ext.ec.europa.eu::aed46258-606d-4748-b0d8-06e251058f6d" providerId="AD" clId="Web-{3D6C4A96-DB64-40D2-AEF5-D650C537F96F}" dt="2021-04-28T07:10:19.589" v="379" actId="20577"/>
          <ac:spMkLst>
            <pc:docMk/>
            <pc:sldMk cId="1361149259" sldId="536"/>
            <ac:spMk id="67" creationId="{00000000-0000-0000-0000-000000000000}"/>
          </ac:spMkLst>
        </pc:spChg>
        <pc:spChg chg="mod">
          <ac:chgData name="CHAZOT Lissa (INTPA-EXT)" userId="S::lissa.chazot@ext.ec.europa.eu::aed46258-606d-4748-b0d8-06e251058f6d" providerId="AD" clId="Web-{3D6C4A96-DB64-40D2-AEF5-D650C537F96F}" dt="2021-04-28T07:10:16.198" v="378" actId="20577"/>
          <ac:spMkLst>
            <pc:docMk/>
            <pc:sldMk cId="1361149259" sldId="536"/>
            <ac:spMk id="71" creationId="{00000000-0000-0000-0000-000000000000}"/>
          </ac:spMkLst>
        </pc:spChg>
      </pc:sldChg>
      <pc:sldChg chg="modSp">
        <pc:chgData name="CHAZOT Lissa (INTPA-EXT)" userId="S::lissa.chazot@ext.ec.europa.eu::aed46258-606d-4748-b0d8-06e251058f6d" providerId="AD" clId="Web-{3D6C4A96-DB64-40D2-AEF5-D650C537F96F}" dt="2021-04-28T07:10:36.245" v="384" actId="20577"/>
        <pc:sldMkLst>
          <pc:docMk/>
          <pc:sldMk cId="2300818938" sldId="537"/>
        </pc:sldMkLst>
        <pc:spChg chg="mod">
          <ac:chgData name="CHAZOT Lissa (INTPA-EXT)" userId="S::lissa.chazot@ext.ec.europa.eu::aed46258-606d-4748-b0d8-06e251058f6d" providerId="AD" clId="Web-{3D6C4A96-DB64-40D2-AEF5-D650C537F96F}" dt="2021-04-28T07:09:52.776" v="373" actId="20577"/>
          <ac:spMkLst>
            <pc:docMk/>
            <pc:sldMk cId="2300818938" sldId="537"/>
            <ac:spMk id="2" creationId="{00000000-0000-0000-0000-000000000000}"/>
          </ac:spMkLst>
        </pc:spChg>
        <pc:spChg chg="mod">
          <ac:chgData name="CHAZOT Lissa (INTPA-EXT)" userId="S::lissa.chazot@ext.ec.europa.eu::aed46258-606d-4748-b0d8-06e251058f6d" providerId="AD" clId="Web-{3D6C4A96-DB64-40D2-AEF5-D650C537F96F}" dt="2021-04-28T07:10:36.245" v="384" actId="20577"/>
          <ac:spMkLst>
            <pc:docMk/>
            <pc:sldMk cId="2300818938" sldId="537"/>
            <ac:spMk id="29" creationId="{00000000-0000-0000-0000-000000000000}"/>
          </ac:spMkLst>
        </pc:spChg>
        <pc:spChg chg="mod">
          <ac:chgData name="CHAZOT Lissa (INTPA-EXT)" userId="S::lissa.chazot@ext.ec.europa.eu::aed46258-606d-4748-b0d8-06e251058f6d" providerId="AD" clId="Web-{3D6C4A96-DB64-40D2-AEF5-D650C537F96F}" dt="2021-04-28T07:10:30.714" v="383" actId="20577"/>
          <ac:spMkLst>
            <pc:docMk/>
            <pc:sldMk cId="2300818938" sldId="537"/>
            <ac:spMk id="69" creationId="{00000000-0000-0000-0000-000000000000}"/>
          </ac:spMkLst>
        </pc:spChg>
      </pc:sldChg>
      <pc:sldChg chg="modSp">
        <pc:chgData name="CHAZOT Lissa (INTPA-EXT)" userId="S::lissa.chazot@ext.ec.europa.eu::aed46258-606d-4748-b0d8-06e251058f6d" providerId="AD" clId="Web-{3D6C4A96-DB64-40D2-AEF5-D650C537F96F}" dt="2021-04-28T07:14:58.561" v="561" actId="20577"/>
        <pc:sldMkLst>
          <pc:docMk/>
          <pc:sldMk cId="3632818058" sldId="540"/>
        </pc:sldMkLst>
        <pc:spChg chg="mod">
          <ac:chgData name="CHAZOT Lissa (INTPA-EXT)" userId="S::lissa.chazot@ext.ec.europa.eu::aed46258-606d-4748-b0d8-06e251058f6d" providerId="AD" clId="Web-{3D6C4A96-DB64-40D2-AEF5-D650C537F96F}" dt="2021-04-28T07:14:58.561" v="561" actId="20577"/>
          <ac:spMkLst>
            <pc:docMk/>
            <pc:sldMk cId="3632818058" sldId="540"/>
            <ac:spMk id="11" creationId="{00000000-0000-0000-0000-000000000000}"/>
          </ac:spMkLst>
        </pc:spChg>
      </pc:sldChg>
      <pc:sldChg chg="addSp modSp">
        <pc:chgData name="CHAZOT Lissa (INTPA-EXT)" userId="S::lissa.chazot@ext.ec.europa.eu::aed46258-606d-4748-b0d8-06e251058f6d" providerId="AD" clId="Web-{3D6C4A96-DB64-40D2-AEF5-D650C537F96F}" dt="2021-04-28T07:09:58.198" v="374" actId="20577"/>
        <pc:sldMkLst>
          <pc:docMk/>
          <pc:sldMk cId="1613393365" sldId="548"/>
        </pc:sldMkLst>
        <pc:spChg chg="mod">
          <ac:chgData name="CHAZOT Lissa (INTPA-EXT)" userId="S::lissa.chazot@ext.ec.europa.eu::aed46258-606d-4748-b0d8-06e251058f6d" providerId="AD" clId="Web-{3D6C4A96-DB64-40D2-AEF5-D650C537F96F}" dt="2021-04-28T07:09:58.198" v="374" actId="20577"/>
          <ac:spMkLst>
            <pc:docMk/>
            <pc:sldMk cId="1613393365" sldId="548"/>
            <ac:spMk id="3" creationId="{00000000-0000-0000-0000-000000000000}"/>
          </ac:spMkLst>
        </pc:spChg>
        <pc:spChg chg="mod">
          <ac:chgData name="CHAZOT Lissa (INTPA-EXT)" userId="S::lissa.chazot@ext.ec.europa.eu::aed46258-606d-4748-b0d8-06e251058f6d" providerId="AD" clId="Web-{3D6C4A96-DB64-40D2-AEF5-D650C537F96F}" dt="2021-04-28T07:04:32.271" v="327" actId="1076"/>
          <ac:spMkLst>
            <pc:docMk/>
            <pc:sldMk cId="1613393365" sldId="548"/>
            <ac:spMk id="5" creationId="{00000000-0000-0000-0000-000000000000}"/>
          </ac:spMkLst>
        </pc:spChg>
        <pc:spChg chg="add mod">
          <ac:chgData name="CHAZOT Lissa (INTPA-EXT)" userId="S::lissa.chazot@ext.ec.europa.eu::aed46258-606d-4748-b0d8-06e251058f6d" providerId="AD" clId="Web-{3D6C4A96-DB64-40D2-AEF5-D650C537F96F}" dt="2021-04-28T07:09:42.807" v="372" actId="1076"/>
          <ac:spMkLst>
            <pc:docMk/>
            <pc:sldMk cId="1613393365" sldId="548"/>
            <ac:spMk id="6" creationId="{170864E5-7A77-4285-B64F-A82184987481}"/>
          </ac:spMkLst>
        </pc:spChg>
        <pc:picChg chg="mod">
          <ac:chgData name="CHAZOT Lissa (INTPA-EXT)" userId="S::lissa.chazot@ext.ec.europa.eu::aed46258-606d-4748-b0d8-06e251058f6d" providerId="AD" clId="Web-{3D6C4A96-DB64-40D2-AEF5-D650C537F96F}" dt="2021-04-28T07:04:07.521" v="322" actId="1076"/>
          <ac:picMkLst>
            <pc:docMk/>
            <pc:sldMk cId="1613393365" sldId="548"/>
            <ac:picMk id="4" creationId="{00000000-0000-0000-0000-000000000000}"/>
          </ac:picMkLst>
        </pc:picChg>
      </pc:sldChg>
    </pc:docChg>
  </pc:docChgLst>
  <pc:docChgLst>
    <pc:chgData name="CHAZOT Lissa (INTPA-EXT)" userId="S::lissa.chazot@ext.ec.europa.eu::aed46258-606d-4748-b0d8-06e251058f6d" providerId="AD" clId="Web-{4B272C0A-7084-4B8C-806F-3DE91BFD1FA8}"/>
    <pc:docChg chg="modSld">
      <pc:chgData name="CHAZOT Lissa (INTPA-EXT)" userId="S::lissa.chazot@ext.ec.europa.eu::aed46258-606d-4748-b0d8-06e251058f6d" providerId="AD" clId="Web-{4B272C0A-7084-4B8C-806F-3DE91BFD1FA8}" dt="2021-04-28T08:26:39.861" v="176" actId="1076"/>
      <pc:docMkLst>
        <pc:docMk/>
      </pc:docMkLst>
      <pc:sldChg chg="modSp">
        <pc:chgData name="CHAZOT Lissa (INTPA-EXT)" userId="S::lissa.chazot@ext.ec.europa.eu::aed46258-606d-4748-b0d8-06e251058f6d" providerId="AD" clId="Web-{4B272C0A-7084-4B8C-806F-3DE91BFD1FA8}" dt="2021-04-28T07:48:59.368" v="58" actId="20577"/>
        <pc:sldMkLst>
          <pc:docMk/>
          <pc:sldMk cId="3593918147" sldId="424"/>
        </pc:sldMkLst>
        <pc:spChg chg="mod">
          <ac:chgData name="CHAZOT Lissa (INTPA-EXT)" userId="S::lissa.chazot@ext.ec.europa.eu::aed46258-606d-4748-b0d8-06e251058f6d" providerId="AD" clId="Web-{4B272C0A-7084-4B8C-806F-3DE91BFD1FA8}" dt="2021-04-28T07:47:53.071" v="40" actId="1076"/>
          <ac:spMkLst>
            <pc:docMk/>
            <pc:sldMk cId="3593918147" sldId="424"/>
            <ac:spMk id="4" creationId="{00000000-0000-0000-0000-000000000000}"/>
          </ac:spMkLst>
        </pc:spChg>
        <pc:spChg chg="mod">
          <ac:chgData name="CHAZOT Lissa (INTPA-EXT)" userId="S::lissa.chazot@ext.ec.europa.eu::aed46258-606d-4748-b0d8-06e251058f6d" providerId="AD" clId="Web-{4B272C0A-7084-4B8C-806F-3DE91BFD1FA8}" dt="2021-04-28T07:48:59.368" v="58" actId="20577"/>
          <ac:spMkLst>
            <pc:docMk/>
            <pc:sldMk cId="3593918147" sldId="424"/>
            <ac:spMk id="5" creationId="{00000000-0000-0000-0000-000000000000}"/>
          </ac:spMkLst>
        </pc:spChg>
      </pc:sldChg>
      <pc:sldChg chg="modSp">
        <pc:chgData name="CHAZOT Lissa (INTPA-EXT)" userId="S::lissa.chazot@ext.ec.europa.eu::aed46258-606d-4748-b0d8-06e251058f6d" providerId="AD" clId="Web-{4B272C0A-7084-4B8C-806F-3DE91BFD1FA8}" dt="2021-04-28T07:55:38.623" v="90" actId="20577"/>
        <pc:sldMkLst>
          <pc:docMk/>
          <pc:sldMk cId="1891586177" sldId="492"/>
        </pc:sldMkLst>
        <pc:spChg chg="mod">
          <ac:chgData name="CHAZOT Lissa (INTPA-EXT)" userId="S::lissa.chazot@ext.ec.europa.eu::aed46258-606d-4748-b0d8-06e251058f6d" providerId="AD" clId="Web-{4B272C0A-7084-4B8C-806F-3DE91BFD1FA8}" dt="2021-04-28T07:55:38.623" v="90" actId="20577"/>
          <ac:spMkLst>
            <pc:docMk/>
            <pc:sldMk cId="1891586177" sldId="492"/>
            <ac:spMk id="4" creationId="{00000000-0000-0000-0000-000000000000}"/>
          </ac:spMkLst>
        </pc:spChg>
      </pc:sldChg>
      <pc:sldChg chg="modSp">
        <pc:chgData name="CHAZOT Lissa (INTPA-EXT)" userId="S::lissa.chazot@ext.ec.europa.eu::aed46258-606d-4748-b0d8-06e251058f6d" providerId="AD" clId="Web-{4B272C0A-7084-4B8C-806F-3DE91BFD1FA8}" dt="2021-04-28T08:26:39.861" v="176" actId="1076"/>
        <pc:sldMkLst>
          <pc:docMk/>
          <pc:sldMk cId="621956720" sldId="512"/>
        </pc:sldMkLst>
        <pc:spChg chg="mod">
          <ac:chgData name="CHAZOT Lissa (INTPA-EXT)" userId="S::lissa.chazot@ext.ec.europa.eu::aed46258-606d-4748-b0d8-06e251058f6d" providerId="AD" clId="Web-{4B272C0A-7084-4B8C-806F-3DE91BFD1FA8}" dt="2021-04-28T08:26:36.049" v="175" actId="1076"/>
          <ac:spMkLst>
            <pc:docMk/>
            <pc:sldMk cId="621956720" sldId="512"/>
            <ac:spMk id="14" creationId="{00000000-0000-0000-0000-000000000000}"/>
          </ac:spMkLst>
        </pc:spChg>
        <pc:spChg chg="mod">
          <ac:chgData name="CHAZOT Lissa (INTPA-EXT)" userId="S::lissa.chazot@ext.ec.europa.eu::aed46258-606d-4748-b0d8-06e251058f6d" providerId="AD" clId="Web-{4B272C0A-7084-4B8C-806F-3DE91BFD1FA8}" dt="2021-04-28T08:26:39.861" v="176" actId="1076"/>
          <ac:spMkLst>
            <pc:docMk/>
            <pc:sldMk cId="621956720" sldId="512"/>
            <ac:spMk id="15" creationId="{00000000-0000-0000-0000-000000000000}"/>
          </ac:spMkLst>
        </pc:spChg>
      </pc:sldChg>
      <pc:sldChg chg="modSp mod modShow">
        <pc:chgData name="CHAZOT Lissa (INTPA-EXT)" userId="S::lissa.chazot@ext.ec.europa.eu::aed46258-606d-4748-b0d8-06e251058f6d" providerId="AD" clId="Web-{4B272C0A-7084-4B8C-806F-3DE91BFD1FA8}" dt="2021-04-28T07:51:19.932" v="83" actId="20577"/>
        <pc:sldMkLst>
          <pc:docMk/>
          <pc:sldMk cId="3652641672" sldId="530"/>
        </pc:sldMkLst>
        <pc:spChg chg="mod">
          <ac:chgData name="CHAZOT Lissa (INTPA-EXT)" userId="S::lissa.chazot@ext.ec.europa.eu::aed46258-606d-4748-b0d8-06e251058f6d" providerId="AD" clId="Web-{4B272C0A-7084-4B8C-806F-3DE91BFD1FA8}" dt="2021-04-28T07:51:19.932" v="83" actId="20577"/>
          <ac:spMkLst>
            <pc:docMk/>
            <pc:sldMk cId="3652641672" sldId="530"/>
            <ac:spMk id="3" creationId="{00000000-0000-0000-0000-000000000000}"/>
          </ac:spMkLst>
        </pc:spChg>
        <pc:spChg chg="mod">
          <ac:chgData name="CHAZOT Lissa (INTPA-EXT)" userId="S::lissa.chazot@ext.ec.europa.eu::aed46258-606d-4748-b0d8-06e251058f6d" providerId="AD" clId="Web-{4B272C0A-7084-4B8C-806F-3DE91BFD1FA8}" dt="2021-04-28T07:51:09.292" v="75" actId="20577"/>
          <ac:spMkLst>
            <pc:docMk/>
            <pc:sldMk cId="3652641672" sldId="530"/>
            <ac:spMk id="5" creationId="{A5923909-DB2E-43F9-AA69-EAA07BE6C237}"/>
          </ac:spMkLst>
        </pc:spChg>
      </pc:sldChg>
      <pc:sldChg chg="modSp">
        <pc:chgData name="CHAZOT Lissa (INTPA-EXT)" userId="S::lissa.chazot@ext.ec.europa.eu::aed46258-606d-4748-b0d8-06e251058f6d" providerId="AD" clId="Web-{4B272C0A-7084-4B8C-806F-3DE91BFD1FA8}" dt="2021-04-28T07:51:26.917" v="85" actId="20577"/>
        <pc:sldMkLst>
          <pc:docMk/>
          <pc:sldMk cId="92842264" sldId="534"/>
        </pc:sldMkLst>
        <pc:spChg chg="mod">
          <ac:chgData name="CHAZOT Lissa (INTPA-EXT)" userId="S::lissa.chazot@ext.ec.europa.eu::aed46258-606d-4748-b0d8-06e251058f6d" providerId="AD" clId="Web-{4B272C0A-7084-4B8C-806F-3DE91BFD1FA8}" dt="2021-04-28T07:51:26.917" v="85" actId="20577"/>
          <ac:spMkLst>
            <pc:docMk/>
            <pc:sldMk cId="92842264" sldId="534"/>
            <ac:spMk id="42" creationId="{00000000-0000-0000-0000-000000000000}"/>
          </ac:spMkLst>
        </pc:spChg>
      </pc:sldChg>
      <pc:sldChg chg="modSp">
        <pc:chgData name="CHAZOT Lissa (INTPA-EXT)" userId="S::lissa.chazot@ext.ec.europa.eu::aed46258-606d-4748-b0d8-06e251058f6d" providerId="AD" clId="Web-{4B272C0A-7084-4B8C-806F-3DE91BFD1FA8}" dt="2021-04-28T08:15:55.183" v="156" actId="20577"/>
        <pc:sldMkLst>
          <pc:docMk/>
          <pc:sldMk cId="1361149259" sldId="536"/>
        </pc:sldMkLst>
        <pc:spChg chg="mod">
          <ac:chgData name="CHAZOT Lissa (INTPA-EXT)" userId="S::lissa.chazot@ext.ec.europa.eu::aed46258-606d-4748-b0d8-06e251058f6d" providerId="AD" clId="Web-{4B272C0A-7084-4B8C-806F-3DE91BFD1FA8}" dt="2021-04-28T08:15:55.183" v="156" actId="20577"/>
          <ac:spMkLst>
            <pc:docMk/>
            <pc:sldMk cId="1361149259" sldId="536"/>
            <ac:spMk id="38" creationId="{00000000-0000-0000-0000-000000000000}"/>
          </ac:spMkLst>
        </pc:spChg>
        <pc:spChg chg="mod">
          <ac:chgData name="CHAZOT Lissa (INTPA-EXT)" userId="S::lissa.chazot@ext.ec.europa.eu::aed46258-606d-4748-b0d8-06e251058f6d" providerId="AD" clId="Web-{4B272C0A-7084-4B8C-806F-3DE91BFD1FA8}" dt="2021-04-28T08:15:50.698" v="153" actId="20577"/>
          <ac:spMkLst>
            <pc:docMk/>
            <pc:sldMk cId="1361149259" sldId="536"/>
            <ac:spMk id="66" creationId="{00000000-0000-0000-0000-000000000000}"/>
          </ac:spMkLst>
        </pc:spChg>
      </pc:sldChg>
      <pc:sldChg chg="modSp">
        <pc:chgData name="CHAZOT Lissa (INTPA-EXT)" userId="S::lissa.chazot@ext.ec.europa.eu::aed46258-606d-4748-b0d8-06e251058f6d" providerId="AD" clId="Web-{4B272C0A-7084-4B8C-806F-3DE91BFD1FA8}" dt="2021-04-28T08:25:35.345" v="172" actId="20577"/>
        <pc:sldMkLst>
          <pc:docMk/>
          <pc:sldMk cId="2300818938" sldId="537"/>
        </pc:sldMkLst>
        <pc:spChg chg="mod">
          <ac:chgData name="CHAZOT Lissa (INTPA-EXT)" userId="S::lissa.chazot@ext.ec.europa.eu::aed46258-606d-4748-b0d8-06e251058f6d" providerId="AD" clId="Web-{4B272C0A-7084-4B8C-806F-3DE91BFD1FA8}" dt="2021-04-28T08:16:03.870" v="166" actId="20577"/>
          <ac:spMkLst>
            <pc:docMk/>
            <pc:sldMk cId="2300818938" sldId="537"/>
            <ac:spMk id="7" creationId="{00000000-0000-0000-0000-000000000000}"/>
          </ac:spMkLst>
        </pc:spChg>
        <pc:spChg chg="mod">
          <ac:chgData name="CHAZOT Lissa (INTPA-EXT)" userId="S::lissa.chazot@ext.ec.europa.eu::aed46258-606d-4748-b0d8-06e251058f6d" providerId="AD" clId="Web-{4B272C0A-7084-4B8C-806F-3DE91BFD1FA8}" dt="2021-04-28T08:25:35.345" v="172" actId="20577"/>
          <ac:spMkLst>
            <pc:docMk/>
            <pc:sldMk cId="2300818938" sldId="537"/>
            <ac:spMk id="44" creationId="{00000000-0000-0000-0000-000000000000}"/>
          </ac:spMkLst>
        </pc:spChg>
      </pc:sldChg>
      <pc:sldChg chg="addSp delSp modSp">
        <pc:chgData name="CHAZOT Lissa (INTPA-EXT)" userId="S::lissa.chazot@ext.ec.europa.eu::aed46258-606d-4748-b0d8-06e251058f6d" providerId="AD" clId="Web-{4B272C0A-7084-4B8C-806F-3DE91BFD1FA8}" dt="2021-04-28T08:03:34.394" v="145"/>
        <pc:sldMkLst>
          <pc:docMk/>
          <pc:sldMk cId="2963349559" sldId="547"/>
        </pc:sldMkLst>
        <pc:spChg chg="add del mod">
          <ac:chgData name="CHAZOT Lissa (INTPA-EXT)" userId="S::lissa.chazot@ext.ec.europa.eu::aed46258-606d-4748-b0d8-06e251058f6d" providerId="AD" clId="Web-{4B272C0A-7084-4B8C-806F-3DE91BFD1FA8}" dt="2021-04-28T08:03:34.394" v="145"/>
          <ac:spMkLst>
            <pc:docMk/>
            <pc:sldMk cId="2963349559" sldId="547"/>
            <ac:spMk id="4" creationId="{C147371D-B105-4BF4-B89D-1A123A1B1373}"/>
          </ac:spMkLst>
        </pc:spChg>
      </pc:sldChg>
      <pc:sldChg chg="addSp delSp modSp">
        <pc:chgData name="CHAZOT Lissa (INTPA-EXT)" userId="S::lissa.chazot@ext.ec.europa.eu::aed46258-606d-4748-b0d8-06e251058f6d" providerId="AD" clId="Web-{4B272C0A-7084-4B8C-806F-3DE91BFD1FA8}" dt="2021-04-28T08:02:58.971" v="141" actId="20577"/>
        <pc:sldMkLst>
          <pc:docMk/>
          <pc:sldMk cId="1613393365" sldId="548"/>
        </pc:sldMkLst>
        <pc:spChg chg="del">
          <ac:chgData name="CHAZOT Lissa (INTPA-EXT)" userId="S::lissa.chazot@ext.ec.europa.eu::aed46258-606d-4748-b0d8-06e251058f6d" providerId="AD" clId="Web-{4B272C0A-7084-4B8C-806F-3DE91BFD1FA8}" dt="2021-04-28T08:02:51.159" v="138"/>
          <ac:spMkLst>
            <pc:docMk/>
            <pc:sldMk cId="1613393365" sldId="548"/>
            <ac:spMk id="2" creationId="{00000000-0000-0000-0000-000000000000}"/>
          </ac:spMkLst>
        </pc:spChg>
        <pc:spChg chg="mod">
          <ac:chgData name="CHAZOT Lissa (INTPA-EXT)" userId="S::lissa.chazot@ext.ec.europa.eu::aed46258-606d-4748-b0d8-06e251058f6d" providerId="AD" clId="Web-{4B272C0A-7084-4B8C-806F-3DE91BFD1FA8}" dt="2021-04-28T08:02:48.971" v="136" actId="1076"/>
          <ac:spMkLst>
            <pc:docMk/>
            <pc:sldMk cId="1613393365" sldId="548"/>
            <ac:spMk id="5" creationId="{00000000-0000-0000-0000-000000000000}"/>
          </ac:spMkLst>
        </pc:spChg>
        <pc:spChg chg="mod">
          <ac:chgData name="CHAZOT Lissa (INTPA-EXT)" userId="S::lissa.chazot@ext.ec.europa.eu::aed46258-606d-4748-b0d8-06e251058f6d" providerId="AD" clId="Web-{4B272C0A-7084-4B8C-806F-3DE91BFD1FA8}" dt="2021-04-28T08:02:48.971" v="137" actId="1076"/>
          <ac:spMkLst>
            <pc:docMk/>
            <pc:sldMk cId="1613393365" sldId="548"/>
            <ac:spMk id="6" creationId="{170864E5-7A77-4285-B64F-A82184987481}"/>
          </ac:spMkLst>
        </pc:spChg>
        <pc:spChg chg="add mod">
          <ac:chgData name="CHAZOT Lissa (INTPA-EXT)" userId="S::lissa.chazot@ext.ec.europa.eu::aed46258-606d-4748-b0d8-06e251058f6d" providerId="AD" clId="Web-{4B272C0A-7084-4B8C-806F-3DE91BFD1FA8}" dt="2021-04-28T08:02:58.971" v="141" actId="20577"/>
          <ac:spMkLst>
            <pc:docMk/>
            <pc:sldMk cId="1613393365" sldId="548"/>
            <ac:spMk id="8" creationId="{9F8D0026-5483-4F12-BD3B-3E4A2F3BEC10}"/>
          </ac:spMkLst>
        </pc:spChg>
        <pc:picChg chg="mod">
          <ac:chgData name="CHAZOT Lissa (INTPA-EXT)" userId="S::lissa.chazot@ext.ec.europa.eu::aed46258-606d-4748-b0d8-06e251058f6d" providerId="AD" clId="Web-{4B272C0A-7084-4B8C-806F-3DE91BFD1FA8}" dt="2021-04-28T08:02:48.956" v="135" actId="1076"/>
          <ac:picMkLst>
            <pc:docMk/>
            <pc:sldMk cId="1613393365" sldId="548"/>
            <ac:picMk id="4" creationId="{00000000-0000-0000-0000-000000000000}"/>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2" dt="2020-12-01T00:47:15.423" idx="1">
    <p:pos x="10" y="10"/>
    <p:text>Twinning: Delivery Instrument of Institution building based on the co-operation between Public Administrations of Member States and of Beneficiary or Partner Countries. Mainly used in IPA (NEAR) to implement Grant-nature contracts.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4-28T00:23:50.616" idx="1">
    <p:pos x="10" y="10"/>
    <p:text>Accents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28/04/2021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28/04/2021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28020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197329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662301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30</a:t>
            </a:fld>
            <a:endParaRPr lang="en-GB"/>
          </a:p>
        </p:txBody>
      </p:sp>
    </p:spTree>
    <p:extLst>
      <p:ext uri="{BB962C8B-B14F-4D97-AF65-F5344CB8AC3E}">
        <p14:creationId xmlns:p14="http://schemas.microsoft.com/office/powerpoint/2010/main" val="832183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35217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3121822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155994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IEV: Instrument</a:t>
            </a:r>
            <a:r>
              <a:rPr lang="fr-BE" baseline="0"/>
              <a:t> européen de voisinage</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45</a:t>
            </a:fld>
            <a:endParaRPr lang="en-GB"/>
          </a:p>
        </p:txBody>
      </p:sp>
    </p:spTree>
    <p:extLst>
      <p:ext uri="{BB962C8B-B14F-4D97-AF65-F5344CB8AC3E}">
        <p14:creationId xmlns:p14="http://schemas.microsoft.com/office/powerpoint/2010/main" val="176436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sz="1200" kern="1200">
                <a:solidFill>
                  <a:schemeClr val="tx1"/>
                </a:solidFill>
                <a:effectLst/>
                <a:latin typeface="+mn-lt"/>
                <a:ea typeface="+mn-ea"/>
                <a:cs typeface="+mn-cs"/>
              </a:rPr>
              <a:t>Twinning: Delivery Instrument of Institution building based on the co-operation between Public Administrations of Member States and of Beneficiary or Partner Countries. Mainly used in IPA (NEAR) to implement Grant-nature contracts.</a:t>
            </a:r>
            <a:endParaRPr lang="fr-BE"/>
          </a:p>
        </p:txBody>
      </p:sp>
      <p:sp>
        <p:nvSpPr>
          <p:cNvPr id="4" name="Slide Number Placeholder 3"/>
          <p:cNvSpPr>
            <a:spLocks noGrp="1"/>
          </p:cNvSpPr>
          <p:nvPr>
            <p:ph type="sldNum" sz="quarter" idx="10"/>
          </p:nvPr>
        </p:nvSpPr>
        <p:spPr/>
        <p:txBody>
          <a:bodyPr/>
          <a:lstStyle/>
          <a:p>
            <a:fld id="{59CF2995-AB43-4B7C-B8CD-9DC7C3692A9C}" type="slidenum">
              <a:rPr lang="en-GB" smtClean="0"/>
              <a:t>46</a:t>
            </a:fld>
            <a:endParaRPr lang="en-GB"/>
          </a:p>
        </p:txBody>
      </p:sp>
    </p:spTree>
    <p:extLst>
      <p:ext uri="{BB962C8B-B14F-4D97-AF65-F5344CB8AC3E}">
        <p14:creationId xmlns:p14="http://schemas.microsoft.com/office/powerpoint/2010/main" val="332304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52</a:t>
            </a:fld>
            <a:endParaRPr lang="en-GB"/>
          </a:p>
        </p:txBody>
      </p:sp>
    </p:spTree>
    <p:extLst>
      <p:ext uri="{BB962C8B-B14F-4D97-AF65-F5344CB8AC3E}">
        <p14:creationId xmlns:p14="http://schemas.microsoft.com/office/powerpoint/2010/main" val="205973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CF2995-AB43-4B7C-B8CD-9DC7C3692A9C}" type="slidenum">
              <a:rPr lang="en-GB" smtClean="0"/>
              <a:t>54</a:t>
            </a:fld>
            <a:endParaRPr lang="en-GB"/>
          </a:p>
        </p:txBody>
      </p:sp>
    </p:spTree>
    <p:extLst>
      <p:ext uri="{BB962C8B-B14F-4D97-AF65-F5344CB8AC3E}">
        <p14:creationId xmlns:p14="http://schemas.microsoft.com/office/powerpoint/2010/main" val="284167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NEAR.C.3: Institution Building Unit</a:t>
            </a:r>
          </a:p>
        </p:txBody>
      </p:sp>
      <p:sp>
        <p:nvSpPr>
          <p:cNvPr id="4" name="Slide Number Placeholder 3"/>
          <p:cNvSpPr>
            <a:spLocks noGrp="1"/>
          </p:cNvSpPr>
          <p:nvPr>
            <p:ph type="sldNum" sz="quarter" idx="5"/>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2117718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xfrm>
            <a:off x="90488" y="744538"/>
            <a:ext cx="6616700" cy="3722687"/>
          </a:xfrm>
          <a:ln/>
        </p:spPr>
      </p:sp>
      <p:sp>
        <p:nvSpPr>
          <p:cNvPr id="92162" name="Rectangle 3"/>
          <p:cNvSpPr>
            <a:spLocks noGrp="1" noChangeArrowheads="1"/>
          </p:cNvSpPr>
          <p:nvPr>
            <p:ph type="body" idx="1"/>
          </p:nvPr>
        </p:nvSpPr>
        <p:spPr>
          <a:noFill/>
        </p:spPr>
        <p:txBody>
          <a:bodyPr/>
          <a:lstStyle/>
          <a:p>
            <a:endParaRPr lang="fr-FR"/>
          </a:p>
        </p:txBody>
      </p:sp>
    </p:spTree>
    <p:extLst>
      <p:ext uri="{BB962C8B-B14F-4D97-AF65-F5344CB8AC3E}">
        <p14:creationId xmlns:p14="http://schemas.microsoft.com/office/powerpoint/2010/main" val="3837732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3759820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90488" y="744538"/>
            <a:ext cx="6616700" cy="3722687"/>
          </a:xfrm>
          <a:ln/>
        </p:spPr>
      </p:sp>
      <p:sp>
        <p:nvSpPr>
          <p:cNvPr id="94210" name="Rectangle 3"/>
          <p:cNvSpPr>
            <a:spLocks noGrp="1" noChangeArrowheads="1"/>
          </p:cNvSpPr>
          <p:nvPr>
            <p:ph type="body" idx="1"/>
          </p:nvPr>
        </p:nvSpPr>
        <p:spPr>
          <a:noFill/>
        </p:spPr>
        <p:txBody>
          <a:bodyPr/>
          <a:lstStyle/>
          <a:p>
            <a:endParaRPr lang="fr-FR"/>
          </a:p>
        </p:txBody>
      </p:sp>
    </p:spTree>
    <p:extLst>
      <p:ext uri="{BB962C8B-B14F-4D97-AF65-F5344CB8AC3E}">
        <p14:creationId xmlns:p14="http://schemas.microsoft.com/office/powerpoint/2010/main" val="1272579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90488" y="744538"/>
            <a:ext cx="6616700" cy="3722687"/>
          </a:xfrm>
          <a:ln/>
        </p:spPr>
      </p:sp>
      <p:sp>
        <p:nvSpPr>
          <p:cNvPr id="94210" name="Rectangle 3"/>
          <p:cNvSpPr>
            <a:spLocks noGrp="1" noChangeArrowheads="1"/>
          </p:cNvSpPr>
          <p:nvPr>
            <p:ph type="body" idx="1"/>
          </p:nvPr>
        </p:nvSpPr>
        <p:spPr>
          <a:noFill/>
        </p:spPr>
        <p:txBody>
          <a:bodyPr/>
          <a:lstStyle/>
          <a:p>
            <a:endParaRPr lang="fr-FR"/>
          </a:p>
        </p:txBody>
      </p:sp>
    </p:spTree>
    <p:extLst>
      <p:ext uri="{BB962C8B-B14F-4D97-AF65-F5344CB8AC3E}">
        <p14:creationId xmlns:p14="http://schemas.microsoft.com/office/powerpoint/2010/main" val="1725775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103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65</a:t>
            </a:fld>
            <a:endParaRPr lang="en-GB"/>
          </a:p>
        </p:txBody>
      </p:sp>
    </p:spTree>
    <p:extLst>
      <p:ext uri="{BB962C8B-B14F-4D97-AF65-F5344CB8AC3E}">
        <p14:creationId xmlns:p14="http://schemas.microsoft.com/office/powerpoint/2010/main" val="1355006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8413206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40535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34595457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89108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1270129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53781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24B9C"/>
                </a:solidFill>
                <a:latin typeface="Helvetica"/>
                <a:cs typeface="Helvetica"/>
              </a:rPr>
              <a:t>Formerly PPCM (Programme &amp; Project Cycle Management) = ICM (Intervention Cycle Management)</a:t>
            </a:r>
            <a:endParaRPr lang="en-US">
              <a:solidFill>
                <a:srgbClr val="024B9C"/>
              </a:solidFill>
              <a:latin typeface="Helvetica" panose="020B0604020202020204" pitchFamily="34" charset="0"/>
              <a:cs typeface="Helvetica"/>
            </a:endParaRPr>
          </a:p>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61898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Link to Free Mind mapping</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102348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Link to Free Mind mapping</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1839978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Link to Free Mind mapping</a:t>
            </a:r>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14</a:t>
            </a:fld>
            <a:endParaRPr lang="en-GB"/>
          </a:p>
        </p:txBody>
      </p:sp>
    </p:spTree>
    <p:extLst>
      <p:ext uri="{BB962C8B-B14F-4D97-AF65-F5344CB8AC3E}">
        <p14:creationId xmlns:p14="http://schemas.microsoft.com/office/powerpoint/2010/main" val="26007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19</a:t>
            </a:fld>
            <a:endParaRPr lang="en-GB"/>
          </a:p>
        </p:txBody>
      </p:sp>
    </p:spTree>
    <p:extLst>
      <p:ext uri="{BB962C8B-B14F-4D97-AF65-F5344CB8AC3E}">
        <p14:creationId xmlns:p14="http://schemas.microsoft.com/office/powerpoint/2010/main" val="48025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544543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1883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1901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8398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016"/>
            <a:ext cx="10972800" cy="876172"/>
          </a:xfrm>
        </p:spPr>
        <p:txBody>
          <a:bodyPr/>
          <a:lstStyle>
            <a:lvl1pPr>
              <a:defRPr>
                <a:latin typeface="EC Square Sans Cond Pro" panose="020B0506040000020004" pitchFamily="34" charset="0"/>
              </a:defRPr>
            </a:lvl1pPr>
          </a:lstStyle>
          <a:p>
            <a:r>
              <a:rPr kumimoji="0" lang="en-US" sz="3000" b="1" i="0" u="none" strike="noStrike" kern="0" cap="none" spc="0" normalizeH="0" baseline="0" noProof="0">
                <a:ln>
                  <a:noFill/>
                </a:ln>
                <a:solidFill>
                  <a:srgbClr val="0F5494"/>
                </a:solidFill>
                <a:effectLst/>
                <a:uLnTx/>
                <a:uFillTx/>
                <a:latin typeface="+mj-lt"/>
                <a:ea typeface="+mj-ea"/>
                <a:cs typeface="+mj-cs"/>
              </a:rPr>
              <a:t>Click to edit Master title style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
        <p:nvSpPr>
          <p:cNvPr id="11" name="Text Placeholder 10"/>
          <p:cNvSpPr>
            <a:spLocks noGrp="1"/>
          </p:cNvSpPr>
          <p:nvPr>
            <p:ph type="body" sz="quarter" idx="13"/>
          </p:nvPr>
        </p:nvSpPr>
        <p:spPr>
          <a:xfrm>
            <a:off x="609600" y="2058988"/>
            <a:ext cx="109728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9587884"/>
      </p:ext>
    </p:extLst>
  </p:cSld>
  <p:clrMapOvr>
    <a:masterClrMapping/>
  </p:clrMapOvr>
  <p:extLst>
    <p:ext uri="{DCECCB84-F9BA-43D5-87BE-67443E8EF086}">
      <p15:sldGuideLst xmlns:p15="http://schemas.microsoft.com/office/powerpoint/2012/main">
        <p15:guide id="1" orient="horz" pos="595">
          <p15:clr>
            <a:srgbClr val="FBAE40"/>
          </p15:clr>
        </p15:guide>
        <p15:guide id="2" pos="3840">
          <p15:clr>
            <a:srgbClr val="FBAE40"/>
          </p15:clr>
        </p15:guide>
        <p15:guide id="3" orient="horz" pos="1230">
          <p15:clr>
            <a:srgbClr val="FBAE40"/>
          </p15:clr>
        </p15:guide>
        <p15:guide id="4" orient="horz" pos="1412">
          <p15:clr>
            <a:srgbClr val="FBAE40"/>
          </p15:clr>
        </p15:guide>
        <p15:guide id="5" orient="horz" pos="37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50" r:id="rId6"/>
    <p:sldLayoutId id="2147483660" r:id="rId7"/>
    <p:sldLayoutId id="2147483652" r:id="rId8"/>
    <p:sldLayoutId id="2147483661" r:id="rId9"/>
    <p:sldLayoutId id="2147483653" r:id="rId10"/>
    <p:sldLayoutId id="2147483658" r:id="rId11"/>
    <p:sldLayoutId id="2147483663" r:id="rId12"/>
    <p:sldLayoutId id="2147483664" r:id="rId13"/>
    <p:sldLayoutId id="2147483665" r:id="rId14"/>
    <p:sldLayoutId id="2147483659" r:id="rId15"/>
    <p:sldLayoutId id="2147483654" r:id="rId16"/>
    <p:sldLayoutId id="2147483655" r:id="rId17"/>
    <p:sldLayoutId id="2147483667" r:id="rId18"/>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ebgate.ec.europa.eu/fpfis/wikis/spaces/viewspace.action?key=PC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image" Target="cid:image002.jpg@01D60CF8.368FE1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ebgate.ec.europa.eu/intpa-academy/"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ec.europa.eu/info/funding-tenders/opportunities/portal/screen/home" TargetMode="External"/><Relationship Id="rId5" Type="http://schemas.openxmlformats.org/officeDocument/2006/relationships/image" Target="../media/image14.png"/><Relationship Id="rId4" Type="http://schemas.openxmlformats.org/officeDocument/2006/relationships/hyperlink" Target="https://webgate.ec.europa.eu/fpfis/wikis/display/ExactExternalWiki/Funding+and+Tender+Opportunities+Porta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uropa.eu/capacity4dev/opsys/discussions/opsys-important-note-concerning-management-interventions-including-their-logframes" TargetMode="External"/><Relationship Id="rId2" Type="http://schemas.openxmlformats.org/officeDocument/2006/relationships/hyperlink" Target="mailto:EC-FUNDING-TENDER-SERVICE-DESK@ec.europa.eu" TargetMode="External"/><Relationship Id="rId1" Type="http://schemas.openxmlformats.org/officeDocument/2006/relationships/slideLayout" Target="../slideLayouts/slideLayout16.xml"/><Relationship Id="rId4" Type="http://schemas.openxmlformats.org/officeDocument/2006/relationships/hyperlink" Target="https://ec.europa.eu/info/funding-tenders/opportunities/portal/screen/programmes/rele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ebgate.ec.europa.eu/fpfis/wikis/display/ExactExternalWiki/Contractors+and+Experts"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s://webgate.ec.europa.eu/fpfis/wikis/display/ExactExternalWiki/Results+and+Monitoring"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6.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mailto:INTPA-PIC-MANAGEMENT@ec.europa.eu" TargetMode="External"/><Relationship Id="rId2" Type="http://schemas.openxmlformats.org/officeDocument/2006/relationships/hyperlink" Target="https://ec.europa.eu/info/funding-tenders/opportunities/portal/screen/how-to-participate/participant-register"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cid:image002.jpg@01D60CF8.368FE13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cid:image003.jpg@01D60CF8.368FE13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cid:image009.png@01D60CF8.368FE13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webgate.ec.europa.eu/fpfis/wikis/display/ExactExternalWiki/e-Calls+PROSPECT"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ted.europa.eu/TED/search/search.do" TargetMode="External"/><Relationship Id="rId2" Type="http://schemas.openxmlformats.org/officeDocument/2006/relationships/hyperlink" Target="https://ec.europa.eu/info/funding-tenders/opportunities/portal/screen/opportunities/topic-search;callCode=null;freeTextSearchKeyword=;matchWholeText=true;typeCodes=0;statusCodes=31094501,31094502,31094503;programmePeriod=null;programCcm2Id=111111;programDivisionCode=null;focusAreaCode=null;geographicalZonesCode=null;programmeDivisionProspect=null;startDateLte=null;startDateGte=null;crossCuttingPriorityCode=null;cpvCode=null;performanceOfDelivery=null;sortQuery=sortStatus;orderBy=asc;onlyTenders=false;topicListKey=topicSearchTablePageState"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7.png"/><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notesSlide" Target="../notesSlides/notesSlide22.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slideLayout" Target="../slideLayouts/slideLayout1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ebgate.acceptance.ec.europa.eu/sedia/portal/screen/how-to-participate/participant-registerContact" TargetMode="External"/><Relationship Id="rId7"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mailto:EC-OPSYS-CHANGE-MANAGEMENT@ec.europa.eu" TargetMode="External"/><Relationship Id="rId5" Type="http://schemas.openxmlformats.org/officeDocument/2006/relationships/hyperlink" Target="mailto:INTPA-PIC-MANAGEMENT@ec.europa.eu" TargetMode="External"/><Relationship Id="rId4" Type="http://schemas.openxmlformats.org/officeDocument/2006/relationships/hyperlink" Target="mailto:EC-FUNDING-TENDER-SERVICE-DESK@EC.EUROPA.EU"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7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ebgate.ec.europa.eu/fpfis/wikis/display/ExactExternalWiki/e-Learning+Videos+-+OPSYS" TargetMode="External"/><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66.jpeg"/></Relationships>
</file>

<file path=ppt/slides/_rels/slide72.xml.rels><?xml version="1.0" encoding="UTF-8" standalone="yes"?>
<Relationships xmlns="http://schemas.openxmlformats.org/package/2006/relationships"><Relationship Id="rId3" Type="http://schemas.openxmlformats.org/officeDocument/2006/relationships/hyperlink" Target="https://europa.eu/capacity4dev/results-and-indicators"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hyperlink" Target="https://europa.eu/capacity4dev/opsys"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eu-external-actions" TargetMode="External"/><Relationship Id="rId2" Type="http://schemas.openxmlformats.org/officeDocument/2006/relationships/hyperlink" Target="https://webgate.ec.europa.eu/fpfis/wikis/display/ExactExternalWiki/Contracts+and+Procurements" TargetMode="External"/><Relationship Id="rId1" Type="http://schemas.openxmlformats.org/officeDocument/2006/relationships/slideLayout" Target="../slideLayouts/slideLayout8.xml"/><Relationship Id="rId6" Type="http://schemas.openxmlformats.org/officeDocument/2006/relationships/hyperlink" Target="https://webgate.ec.europa.eu/fpfis/wikis/spaces/viewspace.action?key=ExactExternalWiki" TargetMode="External"/><Relationship Id="rId5" Type="http://schemas.openxmlformats.org/officeDocument/2006/relationships/hyperlink" Target="https://europa.eu/capacity4dev/opsys" TargetMode="External"/><Relationship Id="rId4" Type="http://schemas.openxmlformats.org/officeDocument/2006/relationships/hyperlink" Target="https://ec.europa.eu/international-partnerships/funding/looking-for-funding_en"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ebgate.ec.europa.eu/fpfis/wikis/display/ExactExternalWiki/eCompanion" TargetMode="External"/><Relationship Id="rId2" Type="http://schemas.openxmlformats.org/officeDocument/2006/relationships/hyperlink" Target="https://ec.europa.eu/europeaid/prag/" TargetMode="External"/><Relationship Id="rId1" Type="http://schemas.openxmlformats.org/officeDocument/2006/relationships/slideLayout" Target="../slideLayouts/slideLayout16.xml"/><Relationship Id="rId5" Type="http://schemas.openxmlformats.org/officeDocument/2006/relationships/hyperlink" Target="https://ec.europa.eu/neighbourhood-enlargement/tenders/twinning_en" TargetMode="External"/><Relationship Id="rId4" Type="http://schemas.openxmlformats.org/officeDocument/2006/relationships/hyperlink" Target="https://ec.europa.eu/international-partnerships/system/files/contribution-agreement-manual_en.pdf"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24103" y="2231000"/>
            <a:ext cx="10065224" cy="2149523"/>
          </a:xfrm>
        </p:spPr>
        <p:txBody>
          <a:bodyPr>
            <a:noAutofit/>
          </a:bodyPr>
          <a:lstStyle/>
          <a:p>
            <a:r>
              <a:rPr lang="en-IE" b="1" err="1"/>
              <a:t>Présentation</a:t>
            </a:r>
            <a:r>
              <a:rPr lang="en-IE" b="1"/>
              <a:t> sur OPSYS</a:t>
            </a:r>
            <a:endParaRPr lang="en-GB" b="1"/>
          </a:p>
        </p:txBody>
      </p:sp>
      <p:sp>
        <p:nvSpPr>
          <p:cNvPr id="7" name="Subtitle 6"/>
          <p:cNvSpPr>
            <a:spLocks noGrp="1"/>
          </p:cNvSpPr>
          <p:nvPr>
            <p:ph type="subTitle" idx="1"/>
          </p:nvPr>
        </p:nvSpPr>
        <p:spPr>
          <a:xfrm>
            <a:off x="1248228" y="3231724"/>
            <a:ext cx="8109641" cy="897754"/>
          </a:xfrm>
        </p:spPr>
        <p:txBody>
          <a:bodyPr vert="horz" lIns="91440" tIns="45720" rIns="91440" bIns="45720" rtlCol="0" anchor="t">
            <a:noAutofit/>
          </a:bodyPr>
          <a:lstStyle/>
          <a:p>
            <a:r>
              <a:rPr lang="en-IE" b="1" i="1"/>
              <a:t>Pour les </a:t>
            </a:r>
            <a:r>
              <a:rPr lang="fr-FR" b="1" i="1"/>
              <a:t>Partenaires de mise en œuvre et </a:t>
            </a:r>
          </a:p>
          <a:p>
            <a:r>
              <a:rPr lang="fr-FR" b="1" i="1"/>
              <a:t>sous-traitants d'actions externes</a:t>
            </a:r>
          </a:p>
          <a:p>
            <a:pPr algn="ctr"/>
            <a:endParaRPr lang="en-IE" b="1" i="1"/>
          </a:p>
          <a:p>
            <a:pPr algn="ctr"/>
            <a:endParaRPr lang="en-IE" b="1" i="1" u="sng">
              <a:cs typeface="Arial"/>
            </a:endParaRPr>
          </a:p>
        </p:txBody>
      </p:sp>
      <p:sp>
        <p:nvSpPr>
          <p:cNvPr id="2" name="Slide Number Placeholder 1"/>
          <p:cNvSpPr>
            <a:spLocks noGrp="1"/>
          </p:cNvSpPr>
          <p:nvPr>
            <p:ph type="sldNum" sz="quarter" idx="4294967295"/>
          </p:nvPr>
        </p:nvSpPr>
        <p:spPr>
          <a:xfrm>
            <a:off x="0" y="6130925"/>
            <a:ext cx="2743200" cy="365125"/>
          </a:xfrm>
        </p:spPr>
        <p:txBody>
          <a:bodyPr/>
          <a:lstStyle/>
          <a:p>
            <a:fld id="{F46C79FD-C571-418B-AB0F-5EE936C85276}" type="slidenum">
              <a:rPr lang="en-GB" smtClean="0"/>
              <a:t>1</a:t>
            </a:fld>
            <a:endParaRPr lang="en-GB"/>
          </a:p>
        </p:txBody>
      </p:sp>
      <p:sp>
        <p:nvSpPr>
          <p:cNvPr id="4" name="Text Placeholder 3"/>
          <p:cNvSpPr>
            <a:spLocks noGrp="1"/>
          </p:cNvSpPr>
          <p:nvPr>
            <p:ph type="body" sz="quarter" idx="13"/>
          </p:nvPr>
        </p:nvSpPr>
        <p:spPr>
          <a:xfrm>
            <a:off x="6837712" y="5381247"/>
            <a:ext cx="5040313" cy="528998"/>
          </a:xfrm>
        </p:spPr>
        <p:txBody>
          <a:bodyPr/>
          <a:lstStyle/>
          <a:p>
            <a:r>
              <a:rPr lang="en-IE" b="1"/>
              <a:t>DG INTPA R5</a:t>
            </a:r>
          </a:p>
          <a:p>
            <a:r>
              <a:rPr lang="en-IE"/>
              <a:t>Avril 2021</a:t>
            </a:r>
            <a:endParaRPr lang="en-GB"/>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4345" y="430663"/>
            <a:ext cx="10515600" cy="782357"/>
          </a:xfrm>
        </p:spPr>
        <p:txBody>
          <a:bodyPr/>
          <a:lstStyle/>
          <a:p>
            <a:r>
              <a:rPr lang="en-IE" b="1">
                <a:solidFill>
                  <a:srgbClr val="024B9C"/>
                </a:solidFill>
              </a:rPr>
              <a:t>Un </a:t>
            </a:r>
            <a:r>
              <a:rPr lang="en-IE" b="1" err="1">
                <a:solidFill>
                  <a:srgbClr val="024B9C"/>
                </a:solidFill>
              </a:rPr>
              <a:t>changement</a:t>
            </a:r>
            <a:r>
              <a:rPr lang="en-IE" b="1">
                <a:solidFill>
                  <a:srgbClr val="024B9C"/>
                </a:solidFill>
              </a:rPr>
              <a:t> d'état </a:t>
            </a:r>
            <a:r>
              <a:rPr lang="en-IE" b="1" err="1">
                <a:solidFill>
                  <a:srgbClr val="024B9C"/>
                </a:solidFill>
              </a:rPr>
              <a:t>d'esprit</a:t>
            </a:r>
            <a:r>
              <a:rPr lang="en-IE" b="1">
                <a:solidFill>
                  <a:srgbClr val="024B9C"/>
                </a:solidFill>
              </a:rPr>
              <a:t> </a:t>
            </a:r>
            <a:endParaRPr lang="en-GB">
              <a:solidFill>
                <a:srgbClr val="024B9C"/>
              </a:solidFill>
            </a:endParaRPr>
          </a:p>
        </p:txBody>
      </p:sp>
      <p:sp>
        <p:nvSpPr>
          <p:cNvPr id="7" name="Rectangle 6"/>
          <p:cNvSpPr/>
          <p:nvPr/>
        </p:nvSpPr>
        <p:spPr>
          <a:xfrm>
            <a:off x="944345" y="1823786"/>
            <a:ext cx="7133913" cy="3170099"/>
          </a:xfrm>
          <a:prstGeom prst="rect">
            <a:avLst/>
          </a:prstGeom>
        </p:spPr>
        <p:txBody>
          <a:bodyPr wrap="square">
            <a:spAutoFit/>
          </a:bodyPr>
          <a:lstStyle/>
          <a:p>
            <a:pPr marL="342900" indent="-342900" fontAlgn="base">
              <a:buFont typeface="Arial" panose="020B0604020202020204" pitchFamily="34" charset="0"/>
              <a:buChar char="•"/>
            </a:pPr>
            <a:r>
              <a:rPr lang="fr-FR" sz="2000">
                <a:latin typeface="Arial" panose="020B0604020202020204" pitchFamily="34" charset="0"/>
              </a:rPr>
              <a:t>qui vise à soutenir un changement dans le mode de fonctionnement des actions extérieures de l'UE, par le biais d'un mode de coopération interne plus </a:t>
            </a:r>
            <a:r>
              <a:rPr lang="fr-FR" sz="2000" b="1">
                <a:solidFill>
                  <a:schemeClr val="accent5"/>
                </a:solidFill>
                <a:latin typeface="Arial" panose="020B0604020202020204" pitchFamily="34" charset="0"/>
              </a:rPr>
              <a:t>efficace, transparent et axé sur les résultats.</a:t>
            </a:r>
          </a:p>
          <a:p>
            <a:pPr marL="342900" indent="-342900" fontAlgn="base">
              <a:buFont typeface="Arial" panose="020B0604020202020204" pitchFamily="34" charset="0"/>
              <a:buChar char="•"/>
            </a:pPr>
            <a:r>
              <a:rPr lang="fr-FR" sz="2000">
                <a:latin typeface="Arial" panose="020B0604020202020204" pitchFamily="34" charset="0"/>
              </a:rPr>
              <a:t>Répondre aux </a:t>
            </a:r>
            <a:r>
              <a:rPr lang="fr-FR" sz="2000" b="1">
                <a:solidFill>
                  <a:schemeClr val="accent5"/>
                </a:solidFill>
                <a:latin typeface="Arial" panose="020B0604020202020204" pitchFamily="34" charset="0"/>
              </a:rPr>
              <a:t>besoins tant opérationnels que financiers</a:t>
            </a:r>
            <a:r>
              <a:rPr lang="fr-FR" sz="2000">
                <a:latin typeface="Arial" panose="020B0604020202020204" pitchFamily="34" charset="0"/>
              </a:rPr>
              <a:t> des actions extérieures de l'UE (et au-delà).</a:t>
            </a:r>
          </a:p>
          <a:p>
            <a:pPr marL="342900" indent="-342900" fontAlgn="base">
              <a:buFont typeface="Arial" panose="020B0604020202020204" pitchFamily="34" charset="0"/>
              <a:buChar char="•"/>
            </a:pPr>
            <a:r>
              <a:rPr lang="fr-FR" sz="2000">
                <a:latin typeface="Arial" panose="020B0604020202020204" pitchFamily="34" charset="0"/>
              </a:rPr>
              <a:t>qui couvrira </a:t>
            </a:r>
            <a:r>
              <a:rPr lang="fr-FR" sz="2000" b="1">
                <a:solidFill>
                  <a:schemeClr val="accent5"/>
                </a:solidFill>
                <a:latin typeface="Arial" panose="020B0604020202020204" pitchFamily="34" charset="0"/>
              </a:rPr>
              <a:t>l'ensemble du cycle d'intervention</a:t>
            </a:r>
            <a:r>
              <a:rPr lang="fr-FR" sz="2000">
                <a:latin typeface="Arial" panose="020B0604020202020204" pitchFamily="34" charset="0"/>
              </a:rPr>
              <a:t>, de la phase de programmation à la phase de clôture, y compris l'évaluation finale.</a:t>
            </a:r>
          </a:p>
          <a:p>
            <a:pPr marL="342900" indent="-342900" fontAlgn="base">
              <a:buFont typeface="Arial" panose="020B0604020202020204" pitchFamily="34" charset="0"/>
              <a:buChar char="•"/>
            </a:pPr>
            <a:endParaRPr lang="en-US" sz="2000">
              <a:latin typeface="Arial" panose="020B0604020202020204" pitchFamily="34" charset="0"/>
            </a:endParaRPr>
          </a:p>
        </p:txBody>
      </p:sp>
      <p:sp>
        <p:nvSpPr>
          <p:cNvPr id="9" name="AutoShape 2" descr="data:image/jpg;base64,%20/9j/4AAQSkZJRgABAQEAYABgAAD/2wBDAAUDBAQEAwUEBAQFBQUGBwwIBwcHBw8LCwkMEQ8SEhEPERETFhwXExQaFRERGCEYGh0dHx8fExciJCIeJBweHx7/2wBDAQUFBQcGBw4ICA4eFBEUHh4eHh4eHh4eHh4eHh4eHh4eHh4eHh4eHh4eHh4eHh4eHh4eHh4eHh4eHh4eHh4eHh7/wAARCAKRAw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orq5t7WFpriZIo16szYAri/EfxZ8B6GjG6161kcdUhcO35ColUjD4nY6KGFr4h2pQcn5K53NFfP+v8A7T3hm3DLpOn3F2w6FwVBrgtZ/ae8TXORp+mWtoOx5JrlnmFCPW57+H4QzWvr7Pl9XY+vaD0r4S1X47/Ea/yv9smFD/DGgFcrqXjzxdqDbrnXr5j7Skfyrnlm1NbRZ7FHw+xkv4lSK+9/5H6HTahYQn99e28f+9IBVObxL4dhH77XdMj/AN66Qf1r855da1iQ5k1S8Y+8zH+tV5L28k/1l1M31cmsnm/aJ3w8O19qv+H/AAT9Fm8beDl+94q0QfW+j/xph8eeCQcHxfoIP/YQi/8Aiq/OYu56sTSVP9rS/lN14eUOtZ/cj9HU8beDZPueK9Eb6X8Z/rViLxR4alOI/EGlufRbtD/WvzbV2X7rEfSpUu7pD8lxKv0YihZvL+UmXh3S+zXf3L/M/SyHUtOm/wBTfW0n+7KDVlWVhlWBHqK/NKPWdWj/ANXqV2v0mYf1q/ZeMfFFnIJLfXL9SOn75jWizddYnLPw7qfYrr5r/gn6P0V8Eab8bPiLYACLX5WA7OoNdTo/7Sfje1YfbFtrwDruXGfyraOaUXumjza3AWYw+CUZfP8A4B9nUV8zaL+1NC+F1bQfL9WiYmu68P8A7Q3gDVGWOa6lsnPXzkIA/GuiGNoS2keNiOGM0oayot+mv5Hr9FYGk+NPCurbRp+u2FwzdFSZSf51vKwYZBBFdKknszxalKpSdpxafmLRRRTMwooooAKKKKACiiigAooooAKKKKACiiigAooooAKKKKACiiigAooooAKKKKACiiigAooooAKKKKACiiigAooooAKKKKACiiigAooooAKKKKACiiigAooooAKKKKACiiigAooooAKKKKACiiigAooooAKKKKACiiigAooooAKKKKACiiigAooooAKKKKACiiszxD4g0bQLRrrV9QgtI1Gfnbk/QdaTaSuyoQlOSjFXZp1BeXlrZwtNdXEcMajJZ2AAFfO3xI/aYsrUSWfhCx+0y5I+0z5CfUAc/nXz74w+IXi7xVcNLq2s3DqekaNsUD0wK8+tmVKGkdWfZZZwRjsUlOt+7j57/d/mfXfjP49eB/D2+OG6Oozrxsg5GfrXivjL9pjxRqAeHQbaDTI/4ZQNz/rkV4NHHJNJtjR5HJ6KMk113hr4Z+NvELr/AGfoVyUb+OQbAPzrzZ47EVnaP4H2uG4WyfLY89ezfeT0+7Yz/EXjbxV4glMmq63eTk9vMKj8hgVz7MzMWZiSe5NfQvhb9l/XropJrmrQWkR+9HECXH49K9O0D9m7wHp+03jXepEdRMwAP/fOKUcBiKmsl95dbizJ8EuSm726RX/DI+L44ZZP9XG7/wC6pNaumeF/EOpMFsdHvJyf7sRr790X4f8Ag3R4lj0/w9ZRKvTKbz/49mt+3sbK3/497O3i/wByML/KuqGUv7Ujwq/iHHX2NH73/kfBen/Bv4hXgBXw/cRg934ro9N/Z08fXZHmR29sP9tq+2GZVHzMAPc1Wm1HT4QfOvrZP96UCuiGU0/NnkVuP8e/hjGP9ep8m2v7Lvilv+PjV7FP90E1qW37LF4R/pHiBR/uLX0bceLPDkBIl1i0GP8ApoDWdc/EbwXb58zXIBj0BP8AIV1QyWL2pt/eeZV49zDrWivkjw1f2V1/i8RSfgo/wp5/ZWgxx4imz/ur/hXsMnxa8DqeNWDfSNv8Kgf4weCl6X7t9ENbrIJP/ly/xOV8f43/AKCV+B49J+yvJ/yz8Qt+Kj/CqVz+yzqwH+j69Ax/2lr2xPjF4LbreuPqhqdPi54Ibrqm36xmk+Hpf8+n+JUfELGr/mIj+B863f7MXjOLJh1CwlHpkg1haj+z/wDEG0ztsY58f882r6yt/id4In4TXIgfRlYf0rRg8aeF58eXrNqc/wC1iueeQ23hJfed9HxFxvWcJf15M+GdQ+FPj6xyZvDl4VHdVzXNahoOs2DFbzTLqEj+9ERX6OQavpNyP3WoWkgPbzVpZrDSbwfvbOyuAf70atXHPJ0tm0exh/EWr/y8pJ+j/wCHPzSeORPvoy/UYptfohrPw18DauhW/wDDdlID/dBT/wBBIrg9e/Zu8B6huNm15pxPQQsCB/31muWeVVV8LTPbw/H+AnpVhKP4/wBfcfGEFxcW7boJ5Yj6o5X+Vdf4a+KXjrw+FXTfEF0qL/DIRJkf8CzXrfiD9lvVYmZtF12CVB0WdTuP5cV5p4m+DPj7QizTaNJcQj/lpCQwP4da5nh8RR1s16Ht084yfMVyucZeUv8AgnoXhj9qDX7bZFrel2t2g+9IgKufyOK9c8JftAeBdcVFuLl9NlPVZ+mfrXxRfabqFi5S8sri3YdfMjK/zqpWtPMK8N3f1OLF8HZVilzQjyvvF/psfpdpWs6XqsCzaff29zG3QxuDV+vzX0TxHruizpNpeq3ds6HK7JDj8jxXsvgb9pbxPpbRweILWHVLccNJ92X8McV30s0py0mrHx+YcBYujeWGkprts/8AI+w6K8z8D/G7wP4oMcK3psLp8AQ3HBJ+vSvTAQQCDkGvShUhUV4u58XisHiMJPkrwcX5hRRRVnMFFFFABRRRQAUUUUAFFFFABRRRQAUUUUAFFFFABRRRQAUUUUAFFFFABRRRQAUUUUAFFFFABRRRQAUUUUAFFFFABRRRQAUUUUAFFFFABRRRQAUUUUAFFFFABRRRQAUUUUAFFFFABRRRQAUUUUAFFFFABRRRQAUUUUAFFFFABRRRQBHdJJJbSJC4SRlIVvQ+tfJXxy+FHxOm1CbVH1CTxBa8sBE20xj02nGfwr65o69elc+Iw8a8bSZ6+T5zWyqr7SlFO/dfruj85tA8C+Ldd1A2OnaFeyTKcMHjKBT7lsCvcPAv7MN3cRx3PirVBbhuTb24y6/U9K+pIba3hZmhhjjLHLFVAyayte8VaBocTSalqlvDt6rvBb8hzXPh8ohe1nJnvZlx7jKsbUrU133f3s5/wn8J/A/hsRtZ6NDLMn/LWYbiff0rt4oooV2xRpGvoqgCvG/E3x40m3V4tEtJLt/4ZGGF/XmvNPEPxc8X6srRrdi0jPaHg/nX0+F4exMl8KivM/OMfxPTnJyqVHN/efUmo6xpWnRmS+1C2gA675AD+XWuN1r4veC9PVhHqBu5B/BEh5/EjFfLF/qWoX8nmXl5NO3q7k1Vr26PDVJfxJt+mh4FbiSq/wCHFL11PeNX/aABZhpeiuB2M7D+hrkdX+NPjC+J8lrezX0iGf515rRXqUsowdPaC+ep5dXNsZU3m/lodJfeOvFl6T5+tXJB7A4/lWLcalqFw26a+uHPvIaq0gNd0KNOHwxS+RxTrVJ/FJv5j2kkb70jn6saaeevNFJkVoZhgelFaA0m5OhNrAx9mWXyyc85/wAiqCgt93n6VKmnez2G4uNroSjFPjjkkbbGjO3ooyat6NpV7q+oLY2UW+ds/KTjp9acpKKu2EYuTSSKIpwdx0dh9DVkWMh0s6gJIvLEhTbvG7I9utVKSkpbA4uO5PFeXcRzHdTofaQ1rWXi7xLZ4+z6xdJj/az/ADrDopSpwl8SuVGpOPwux3ul/FzxpYspa+W5A/hkHX8q67S/j/qSFf7S0eKQd/JbB/U14pRXHVyvCVPipr8jspZpi6fw1H+Z9Q6F8bvCV+q/bfP09j2kXd/6Dmu10nxT4b1lP9C1W0mB/hZgpP4GvimpILiaCQSQyvG46FWxivLrcN4eX8OTX4np0eI68f4kU/wPtPWvC3hvXINmo6TZ3KEdSg/mK8v8Yfs5eDNYLS6Y02ly9hGcofrmvJdA+I3izRnBg1SWVB/BKdwr0fwx8e5FIj17T93/AE0h7V4WL4XrfyqX5n0+Wcazw7Xs6kofkeX+M/2bfGOkBptHlt9Xi67YztYD33YryLXNB1nRLhrfVdNurR1OD5kZA/Poa+/fDPxF8J6+g+yapCkndJTsIP41sazoOh69bbNS0+1vYmHBZA3Hsa+WxWSezdrOL8z9IyvxErWXtkqi7rR/5H5x6K5j1iydSQROhyD/ALQr9JNCl87RrObOd8Kt+leNeLv2cfDGoT/bNDuH064Dh1U8pkHNey6DZyafotnYyuHkghWNmHQkDrSwGGqUHJSMuLc7wmbU6MqDd1e6fS9i7RRRXpHxIUUUUAFFFFABRRRQAUUUUAFFFFABRRRQAUUUUAFFFFABRRRQAUUUUAFFFFABRRRQAUUUUAFFFFABRRRQAUUUUAFFFFABRRRQAUUUUAFFFFABRRRQAUUUUAFFFFABRRRQAUUUUAFFFFABRRRQAUUUUAFFFFABRRRQAUUUUAFFRXVzb2sLTXMyRRqMlnOAK8u8dfGjRdHElto6i/u14z0QGujD4StiZctONznxGLo4ePNUlY9Snmht4zLNKkaDqzHAFeeeMvi94b0LfDay/b7leNkfT86+fvF3j7xN4mmZr7UZUiPSKI7Fx6EDrXK19PhOG4r3sRK/kj5nF8Ryfu0I282eleLfjH4o1lnis5fsFseAsfDfn1rzy8uri8mM11NJNIerO2TUNFfRUMLRoK1OKR89XxNWu71JNhRRRW5gFFXdP0nU9QYLZWM85P8AdQ122h/B7xhqSLI9vHaof+epwawq4qjR/iSSN6WFrVv4cWzzyive9G+AdskYk1jWW3fxIgAH51l/FfwP4K8M+EWl0mTfqPmAZM5Y478ZrhhnGGqVFTg22/LQ7Z5PiadN1JpJLzOU0/SfDum+EbDXr6xuNTmumZPKRiAjAng4PtWbqlu2rarYrLpX9h2MreVG5jIBJ6ZJ610Pwvv9Rk8F63pempBLexOtxAJYlfaOFON3TvWTr2jeJLqwN5r2vQqIfnjt3nJIb/ZUcA1iqko15Kctnpr32sjZ04yoRcI9NdO292VrLwssM2uJqm4DTYPMBBwGyQAf1rofC+k6XLbaesejRywTKouLm5k2Eseu0E/yrH1Hxfa3ngOfTpI2/tWZFt5JR/HGCCCffgUx/GdjPZaaL3RvPudORUhPnMqHaOCVHGeKKixVRO6e/wCm/wB4U/qtNqzW367fcbc2mR6fpOv6WF3QWurx+WG5/dndiq9rY26/F02i2kfkNCHEYQbQCpOcVg6z40vtSl1GQ28UX2/Y0gXsyjGRU8fxD1yMW8iQ2QuoUEf2j7Om9lAwATjNKOHxVm7atd/JDliMNdK+ifbzehu6PFJpukPcSSWOmxS3ZCTyxB3kAPQDBwK6GFoNJ8ffarKG3Ik04yyN5IAJx1AxxXm9l411a3szayQ2V0gkMkfn26P5bH0yKlTx1rR1qLVLgQSypD5LKYgFZfQiongcRNu63v1LhjcPFKz2t0NnS9Gt9c8N6XJLBFFcX2oTNI8aBcICOBjoOaZaW/hnX76/0Wx0trR7aJ3guN5JbZ1zz3rDi8YX0IsVggiiSzlaRFUcHdjI/Sro8WaVafa7jSdEFre3oKyymVmCKeu0H1rT2OIjffys9tevyM1Ww8rbed1vp0+ZOvhLRYbfSo9S1d7a81AkLGEzjsCa5fxDpkmj6xPp0jh2iONw7iuiuNd03VPHmiXjlorCzESuWH90kn+dc94lvv7S8QXl4DlXkO0+3aunCyr869o91f01ObFRocj9mtnb10M+iur+Fek6PrXiyGw1w4tHU5/eFOfqK9d1H4FeHbxWk0jVpYAfugEOPzNViczoYWp7OrdfLQWGyyviafPSs/nqfO9Fep6x8D/FNpuazkt7pB0wcE1wur+FvEGlSMt9pdxHt6ttyK2o43D1v4c0zCtgsRR/iQaMaihgynDAg+4orqOYVWZWDKSGHQiuv8LfEjxV4fKrbajJLCD/AKuY7hj0GelcfRWdWjTqrlqRujSlWqUnzQdmfR3hD456VfOkGuW5snPHmLypNeraTq2narbrPp93FcIRn5GBr4brS0LXtX0O4WbS7+e2IOdqudp+o6GvAxfDtKetF8r/AAPewnEVWGlZcy/E+36K8H8DfHRiUtfE9uD2+0RDGfqOlez6Hrml61arcabeRTowzhW5H4V8visvr4V/vI6d+h9RhcfQxSvTlr26mjRRRXEdgUUUUAFFFFABRRRQAUUUUAFFFFABRRRQAUUUUAFFFFABRRRQAUUUUAFFFFABRRRQAUUUUAFFFFABRRRQAUUUUAFFFFABRRRQAUUUUAFFFFABRRRQAUUUUAFFFFABRRRQAUUUUAFFFFABRRRQAUUUUAFFFYvivxRovhmxa61W8SIAfKmcs3sBVQhKclGKuyZzjCLlJ2RsuyopZmCgdSTXnfj74saB4bR7e1kGoXwyPLjPyqfc15D8Rfi7q/iFpLTS99hYZIGD87j39K8ydmdizsWY9STya+pwHD17TxP3f5ny+P4hteGH+/8AyOp8aePvEXii4Y3l48Vvn5YIjhQPf1rlaKK+ppUoUo8sFZHy1WrOrLmm7sKKK6Pwp4J8R+JZgum6dKY+8zjCLTqVIU4803ZBTpzqS5YK7Ocq7pWk6lqk4g0+xnuJD0CLXvfhT4JaRpcSXnia+SZ1GWjBxGPxNauq/EL4feC4WtdJhiuJkGAtqgOD7k4rxqmdKcuTCwc3+B7FPJnCPPipqC/E848LfBDxFqSLNqk0WnxH+Hq4/DpXomm/DT4f+FbdbjWLpLiROsk74B/4CK818VfGrxLqm6PTlTToT/dOWIrzzUtW1LUpTJfXs87H+85IqfqmYYr+NU5F2RX1vL8N/Bp877s+jNU+KvgLw6nkaRZrO4Hym3hVV/E9a4XxF8d9euyU0mzgsl7OTvJ/A15BRW9HJMLT1kuZ+ZhWzrFVFaL5V5HTaz4+8W6tn7VrM4B7RHZ/Kuenubi4O6e4llPq7E1FRXp06VOmrQikeZOrOo7zk2TWd5eWbO1ndTWzOu1jE5UkenFQzNJM++eV5W9XbJopKrkje9tRc8rWvoGKKUAnoCfoKeIZm+7DKfohqiRlFWEsL5/u2dwf+2ZqRdJ1Rvu6fdH/ALZmp549x8kuxToq0NN1AuyCynLL94BCSKG03UF+9Y3I/wC2ZpKpF7MfJLsVaSpWt7hThreYfWM0wqy/eVh9RiruTYbRRS0AKjujbkZlb1BxWxpXirxFpbhrPWLtMdAZCR+RrGoqZQjNWkrlRnKDvF2PTdC+Nfi6wdftjQX8Y6qy7c/iK7/R/jh4b1ILBrultCW4JCiRB9c1850V5tbJ8JV15bPy0PRo5xi6WnNdeep9RzaD8L/GqlrVrQTMOPJbyyD9OlcT4l+At3GHm0HVEnXkhJht/AYzXi9tcXFtIJLeaSJh0KNg12nhj4p+LNEdVF6buAf8s5ef1rl/s/GYbXD1brtI6v7QweJ/3ilZ94mF4h8JeIdBkK6lpk8Sg43hcqaw+/pX0Z4d+NHhnW4RZ+JLH7M7cFnUNF+fX9Kv618M/A/jC2+2aHdRW8jjIeA5B/DtTjm9Sg+XF03HzWqFLKKddc2EqKXk9GfMlFd94z+FPijw7vmW2+3Wq8+ZBzge4rgnR43KSKyMOoYYNevRxFKvHmpyujyK1CpQly1I2YlaWga9q2hXa3Ol30tu6nOAflP1Hes2itJRjJWkrozjKUXeLsz6H+HvxutLvy7HxLGLebgC4T7pPqR2r2KwvbS/tluLO4jniYZDIcg18PXdjeWiRyXNvJEkgyjMOGHtXReB/HmveFLpWs7hpbfPzQOflI/pXzeO4fp1E54d2fbofSYHP6lNqGIV136n2PRXDfD34maD4shSITC0v8fNBIcZPt6iu5r5KtQqUJ8lRWZ9ZRr060FOm7oKKKKyNQooooAKKKKACiiigAooooAKKKKACiiigAooooAKKKKACiiigAooooAKKKKACiiigAooooAKKKKACiiigAooooAKKKKACiiigAooooAKKKKACiiigAooooAKKKKACiiigAooooAKGIUFmIAHUmq2pX1rp1nJd3kyQwoMszHFfPPxW+L91qhl0nw87QWfKvODhpPp7V3YHL62MnywWnVnDjcwpYOHNN69Ed38Tvi7pvh8SafpDLeahjBKnKxn3r508Ra7qevX73mp3TzSMe54H0rOZmZizElicknvSV91gcto4OPuK77nw2OzKtjJe87LsFFFXNH0u+1a9Sz0+2knlc4AUZrvclFXZwpOTsinXR+DvBeveKbpYtNs3MefmmYYVfcmvWvAXwWs7OJNT8WTKSvzeRnCj/e9a1vF/wAVvDvhS0OleGbeKeaP5QIwAiGvErZtKpL2WDjzPv0R7VHKY04+1xkuVdurG+FPhH4c8N2w1DxLcxXMqDcwc4jX8+tQ+LfjNoOixtp/hm2S5dBtDqMRivFPFvjLX/E9w0mqX0jxk5EQOEX6CufpU8olWl7TGT5n26DqZvGjH2eDhyrv1On8WeO/EniSQ/b7+QQk8RI2FFcwSSck5NFFezTpQpR5YKyPGqVZ1Jc03dhRSojyNtRSx9AM11nhf4d+KPEAElpp8iQk/wCskGAKKtanSXNN2Q6dGpVfLBXZyVKqsxwqlj6AZr33w18BLdQkmu6g0h6mOLj8M16ToXw98JaOi/ZdHtmkX/lo6At+deLiOIcLT0heTPZw/D+JqaztFHypo3hHxHrAB0/SbmYHoQmP5122i/BDxVeqr3ZhsgeqyNyK+nY0RECooUDgACnV49biTES/hxS/E9ijw5h4/wASTf4Hh+k/AGzUg6lq0jeojFdTp/wZ8G2oHmWz3BHdzXo9FedUzbGVN6jPRp5VhKe0EctY/D3wfZ4MOh2uR3KA1r2+g6Pb/wCp022T6RitKiuOVerP4pN/M640KUPhil8iullZr922iH/ARXEfFDxpp3hmza0tY4ZNRkX5VAHyD1Nd+wyCOma8e+NnhPSbDQZNahSQ3klwAzs2eCDXlZpWr08PKVJ69zLFOUaTcDzbw54u1HSPEB1YsJjK375G6MK+jPCuraN4k0qO+s0hbI+dNoyp9DXykgzIg7FgP1r6g8CeFdL0W1ivLBZI3ljBcbuD+FeDw7iMTKco3vHrfz7Hn5bKbbW6N2bSNLmGJLG3Ye6Csy+8E+FrwEXGi2jZ/wCmYroaK+yjWqR+GTR60qNOXxRTOBvvhH4Luc7dNEJP9ziua1X4C6HMC1hqE8LdgwyP517HRXXTzPF0/hqM5amWYSp8VNHzfq3wG16EFrG+tpwOikkH+VcRrHw88X6Vua60W48tf41GQa+x6CAeor0KPEWKh8aTPOrcO4afwNo+EZoZoWKzRPGR1DKRTK+2Nb8LeH9ZydS0q1uGP8TxgmvOvEvwL0G83SaTcSWUh6KeV/KvYw/EeHnpUTj+J5Ffh3EQ1ptS/A+bKK9D8TfCDxXo++SG3F7CvO+P0+lcDc2txayGO4hkiYHBDLivao4mlXV6ckzxa2Gq0HapFoirS0LXtX0S5W40y+mt3H91jg1m0VrKMZK0ldGUZSi7xdme4eDfjpLGEtfEtr5qdDMgyfqRXZ6n4W8BfEaya902aBbhh/rYcBgfcV8uVd0fVtR0i7W6027ltpR/EjYrx62TQUvaYaXJLy2PYo5zNx9niY88fxOz8d/CnxD4a3XEcRvrIZPmxDO0e4rz9gVJUggjsa908BfG4kJYeKog6kbftCj+ddL4n+HHhLxxZf2poE0NvcuNweHG1j7isoZnWwsuTGx/7eWxrPLaOKjz4OX/AG69zz7XhFq3wD0+6VQbixuArN3215PXu1h4Q1jR/hb4p0XUoDuiTzbdh0fGeleEkYOD1rsy2pGSqKDulJ/jqceZU5R9m5KzcV+GhJbTzW0yzQSNHIpyrKcEGva/hh8Z5LfytL8TsXi4VLnuP96vEKK6cXgqOKhy1Ec+ExlbCz5qbPunT7211C0jurOZJoZBlXU5BqxXyF8N/iHq/g+7VUkaewY/vIGPGPUehr6f8GeLNJ8Vact3ps6scfPGT8yn0r4bMcqq4N33j3/zPuMuzWljFbaXb/I3qKKK8o9QKKKKACiiigAooooAKKKKACiiigAooooAKKKKACiiigAooooAKKKKACiiigAooooAKKKKACiiigAooooAKKKKACiiigAooooAKKKKACiiigAooooAKKKKACiiigArJ8U+IdM8OaZJfalcLGijIXPLH0FVfHPi3S/CekvfahKC+D5UIPzO3pXyj488Yap4t1Z7u+lKxZ/dQg/Kgr2MrymeMlzS0guvf0PIzPNYYOPLHWf9bmr8T/iJqfjC+aNXa305D+7gU9R6n1NcPRRX3dGhChBQpqyR8LWrzrzc6ju2W9HuLa01KG4vLX7VDGwZoicBvavTF8bfDvUUWO/8Ew2pxgvbkA/yry20t57u4S3toXllc4VFGSTXu/wv+ENvZwJrfi3YCo3rbscKo/2jXn5nPD04qdVu/SzaZ35ZDEVJOFJK3W6TRL4f+GXgbxdY/btOg1SyTPHmSYB+ldTczeCfhPo6pHCn2pl46GWU+59K57x38XrDTJo9D8KRRuVYRtMB8iDphR3rif2iXebVdFuJDl5bBWY+pIGa8Wlh8TiqsYYhtQldpX107ntVcRh8LSlPDpOcbJu2mvYxviH8TNe8VytCJms7DPywRHG4f7R71wtFFfVUaFOhDkpqyPlq1epXnz1HdhRUtrbz3Uyw20LyyMcBVGSa9Y8A/BPVdUCXmvSfYLc4IiAy7D39KzxOLo4aPNVlYvDYStiZctKNzyqwsby/nWCzt5J5D0VFzXp/g34J65quy41eYafbnnbjLEf0r3vwr4P0Dw3brHpljGjgYMrDLn8a36+WxfEdSXu0FZd3ufU4Th2nG0q7u+3Q43wn8NPCnh5VaDT0uJx/y1n+dgfauxVVVQqqFA6AClor56rWqVpc1SV2fQUqNOjHlpxsgooorI1CiigUAFFFFABRRRQAV578fv8AkRf+3lf5GvQWOATXjnxs8X6VfaNJoUaXUd7HOGZZItowAehrzc2qwhhZqTtdaHLjJxjRld7njEX+tj/31/nX19oX/IHtP+uS/wAq+QUOHVuwYH9a+nvAHi7S9etI7TT47otDGA7tFhQfrXz/AA1VhGpOMnq7WPOyuaUpJvc62iiivsj2wooooAKKKKACiiigArD8R+E/D/iCFk1PTYJWPSTYA4+hrcoq4VJQfNF2ZM4RmuWSujwTxn8CCpe48N3hI6i3m5P/AH1Xj/iDw5rOg3DQ6nYywkHG7Hyn8a+26patpWnatatbajZxXMR/hdc17uE4hr0rRq+8vxPBxfD9Crd0vdf4Hw3RX0F48+BtvOJbzwzceTJyfs8nKn6HtXh+vaFq2hXjWuqWclvIpxyOD9DX1eEzChi1+7lr26ny2Ly+vhH+8jp36Frwp4V1jxNcGHS4Vfb99mbAWvVvBuh2Pw7uBqOteMGRgPnsrduGPoeea8Z03VNS00udPvZrYuMN5bYyKrTzTTyGSaV5HPVmOSaWJw1XENxc7Q7W1/EeGxNLDpSUbz9dPwPqrw98UfCfii4m0mVzCJAUUTdJBXnfxN+DctoJNV8MM09ucs0BOSPoa8XVmVgykgjoRXq3wx+L2oaG0ena7uvbDOBIT86D+teZLLa2BftMG794vqelHMqOOXs8YrdpLoeVzwywStFNG0cinDKwwQaZX0/4u8EeF/iLpP8Aa+hzRRXjLuWWPGGPow9a+dvFHh3VfDmpPY6pbNE6n5Wx8rD1Br0MDmVPFLl2kt0zz8dl1TCvm3i9mjJrW8K+IdU8N6pHqGmXDRSKeVz8rD0IrJorvnCM4uMldHDCcoSUouzR9c/DL4iaZ4wslUstvqCj95CT1PqK7ivhjStQvNLvo7yxneGaM5VlOK+nPhD8TbPxRaJp+pOsGqRjGCeJR6j3r4rNsleHvVo6x/L/AIB9nlWcrEWpVtJfn/wT0uiiivnj6EKKKKACiiigAooooAKKKKACiiigAooooAKKKKACiiigAooooAKKKKACiiigAooooAKKKKACiiigAooooAKKKKACiiigAooooAKKKKACiiigAooooAK5v4geLtN8I6K99eSKZiMQwg/NI1TeOfFGn+FNDk1G+kAOCIo88u3oK+SvHHijUfFetSahfSMRnEceeEX0FezlOVSxkueekF+PkeNm2aRwkeSOs3+A3xn4o1LxTq0l/qEpIJ+SPPCD0rDoor7yEI04qMVZI+EnOVSTlJ3bCtLw5omo+INUj07Tbd5pnPOBwo9TVzwR4V1LxXq6WOnxEjI8yTHCD1NfRUEHhX4SeFvMlMbXbr1ON8re3tXnY/MVh2qdNc03sv8AM9HAZc8RepUfLBbv/Ir+D/Bvhv4b6GdY1yaFrwJl5XxgH+6o9a8p+KXxU1DxNK9jprPaaaDgAHDOPeue+IPjbVPF+pNNdSMlsp/dQg8KK5assFljUvb4l8039yNcbmScfYYZcsPxZLaNi7ib/bH869K+PtxbzT+HVimjeRNNTzFVslSQMZrzAHByOtW7S3v9Xv47aBJbq4kwqKMkmvQq0VKrGq3blv8AiefSrONKVJK/Nb8CpXcfD74a694slWVYWtLHPzTyjAI/2fWvTfhf8GYbTytT8TKJZuGS27KfevaLeGG3iWGCNY0UYCqMAV4OY8QRheGH1ff/ACPey/IJTtPEaLscr4I+H3h/wtbqLW2Wa5x800gySfb0rrqKK+Sq1p1Zc03dn1lKjClHlgrIKKKKzNAooooAKKKKACiiquo6hY6dbtcX11DbxL1aRgAKG7DjFydki1RXmPiP46fDzRmdP7YjvXXqLYh+fwrzfxD+1JaI7LouiPKv8LTNj9K5p4yjDeR7eF4bzPFfBRdvPT8z6Wor4v1z9pLxvehhZLb2IPQoMkVyGofGD4hXzEzeILjn+6cVyyzWktk2e5R4CzCavOUY/O59/kgDJIFcL8TPCmj+JbFpVuLeDUIwfLkLgbvY18Nah4w8TX5JutavHz/00IrPbV9Ub72o3R/7amuTEZhSrwdOcLpnd/xDeVSPLUrr/wAB/wCCfQvhzwvNqXiQ6Xc3MFqkTfvpXcAAe3rX0X4Yg8PaHpsdjp11ahFHJEgyx9TX51/2hfbi32ufcep3nNOGqakOl/cj/toa4MvlSwV3GN2+pGH8MIUFpX1/w/8ABP0vjkjkXdHIrD1BzTq/Na38Q65bsGh1a8Qj0lNbunfE7xxp+Ps3iC7GPVs16yzaPWJVTw8rr4Kyfqmv8z9DKK+GtI+P/wARLGRTNqa3SD+GRa7jRv2pNUj2rqehwyDu0b4NbwzOhLfQ8vEcD5pS+FKXo/8AOx9W0V4r4c/aP8DaiqJfG4sJT97zF+UfjXpnhzxl4Z8RRhtH1qzu89VjlBI+tddOvTqfDI+fxWU43CfxqTXy0+83qKAc9KK1POCiiigAooooAKyvEPh/SdftGttTs45lYYyRyPoa1aKqM5QfNF2ZMoxmuWSuj5u+JHwY1DSvN1Dw9uvLQcmHH7xB7DvXkM0ckMrRTRtHIpwysMEGvu8jIweRXn/xI+F+j+KomuIEW01AD5ZVHDexr6fL+IHG0MTqu/8AmfM5hw+pXnh9H2/yPk6it3xj4V1jwtqBtdUtnjBPySY+Vx7GsKvrIVI1IqUXdM+TnCVOTjJWZ0ngbxlrHhPUFuLCZjCT+8hJ+VhX0HpepeEfiz4fNtcIiXgX5o2wJIz6j1FfLFXdF1S+0fUI77T53hmjOQVNedjssjiP3kHyzWz/AMz0cDmUsP8Au5rmg91/kdJ8S/AOqeDtQPmxtNYuf3U6jj6H0NcdX038PvHeh/EDSW0HX44Resm1o36Se4968r+Lnw0u/Cly19Yo02lueGAz5fsaywWYy5/q+JVp/gzXG5dHk+sYZ3h+KPOKmsbq4srqO6tZWimjO5WU4INQ0V7DSaszx02ndH0/8FviXB4ktl0nVZFi1SNflLHAmHt716lXwpY3VxZXcd1aytFNGwZGU4INfUPwY+I0PiqyXTr91TU4l5BP+sA7ivjM5yj2Ldaivd6rt/wD7PJs39slRrP3uj7/APBPSqKKK+bPowooooAKKKKACiiigAooooAKKKKACiiigAooooAKKKKACiiigAooooAKKKKACiiigAooooAKKKKACiiigAooooAKKKKACiiigAooooAKzvEms2Wg6TNqV/KI4olzyep9Ku3M8VtbvPPIscaAszMcACvlf41ePpfFesNZ2cjLpluxWMA/fP8AeNellmXyxtXl+yt2edmWYRwdLm+09kYnxK8ZX3jDXXupmZbVDtgizwq/41ytFFfoVKlClBQgrJH57Vqzqzc5u7YV0ngHwhqPi7WEs7ONhED+9lxwoqHwP4W1HxXrUWn2MZ2kjzJMcIvc19FX954d+Efg9be3VHvGX5Qfvyv6n2rzsxzB0bUaKvUey7eZ6WXZeq161Z2prd9/ITUL3wz8JPCa2tskbXjLwv8AHI3qfavnHxh4k1LxPrEmo6jMzsT8iZ4QegFReKde1HxHq82palO0kkjZAJ4UdgKy6eX5csNepUd5vdk5hmLxFqdNWgtkFFFdv8Mvh5qfjC9VtrW+nqf3kxHUegrvrVoUIOdR2SOGjRnWmoU1dsyPBPhLVvFeora6fC2zPzykfKor6e+HHw90fwfZgwxLNfOB5s7DJJ9vQVu+FvDul+G9Lj0/S7dYo0HLY+Zz6k1rV8NmecVMW3CGkPz9T7jLcnp4RKc9Z/l6BRRRXinshRRRQAUUUUAFFV9QvrPT7Zrm9uYreJRkvIwAFeIfEv8AaM0DRA9n4biGqXYyPMb/AFan+tZVa8KSvNnfgMrxWPnyYeDf5fee5XNxBawtNcTJFGoyWY4AFeW+Ofjz4J8Nu8ENz/aVyv8ABAcgH3NfJvjn4neMfF8z/wBqavMLcnIt4jtRfp3/AFrjCSxySSfU15NbNW9KaP0PLeAIRtLGTu+y/wAz3Lxr+0j4t1UyQ6KselwnhXQZkx9TXkWteJNd1qdptT1S6uXbqWkPP4Vk0V5lSvUqfEz7fBZTg8ErUKaXy1+8WkoorI9EKKKKACiiigAooooAKKKKACiiigAqe0u7q0cPbXEsLA5BRyP5VBRQJpNWZ6X4M+Nnjvw3tjTVHvLZekNx8y/417d4H/aZ0W+8u38SWTWUxwGlj+59a+RqK6qWNrU9meBj+GMtx13OnZ91oz9JvDvibQvENsLjR9St7tCP4HBNa9fmroGv6zoN6l5pGo3FnMhyGjb+nSv0F+GGrXGteA9K1O8kMk81upkc/wARxya9rB436xdNWaPzHiThl5Oo1Iz5oydvNHS0VBb3ltO7JFMrMpwRnnNT12U6kKi5oO6PlGmtwoooqxBRRRQBl+JdB0vxDpslhqlqk8TjHI5HuDXzP8UPhfqXhWWS8s1e600kkOBkoPevqyo7mCG5geC4jWWNxhlYZBFell+Z1cHLTWPVHm4/LKWMj72ku58JUV7T8YPhG+ntLrXhuNntSS0tsOTH9PavFmVlYqwIIOCD2r7zCYuliqfPTZ8Ji8JVwtTkqIktbia1uI7i3kaKWNgyspwQa+i/hT8R7HxVp48O+JREbll8sGT7so/xr5wp8EskEyzQyNHIhyrKcEGs8dgKeLhaWjWz7GmBx1TCTvHVPddz074yfDKbw1cPqmko0mmSHJAGfL9vpXl1fRvwh+Idn4o0v/hGvE3lvc7PLVpOky+/vXnnxl+G8/ha/bUNOVpdLmbIPXyj6GuLAY6pCp9VxXxLZ9ztx2Cpzp/WsN8L3XY81q3pGo3elajDf2MrRTwsGVgfSqlFe00mrM8ZNp3R9d/Cnx1a+MNHUsypfxKBPH7+ortq+JvB3iG+8M65BqljIysjDeueGXuDX194L8SWPijQoNTsXU71HmJnlG7ivg84yt4SfPBe4/wPusnzP61Dkm/fX4m3RRRXiHthRRRQAUUUUAFFFFABRRRQAUUUUAFFFFABRRRQAUUUUAFFFFABRRRQAUUUUAFFFFABRRRQAUUUUAFFFFABRRRQAUUUUAFFFcF8ZvG8XhHw6yQODqN0CkC+nq34VtQoTr1FTgtWZV68KFN1JvRHAftD+P2Z28MaTPgf8vUiH/x2vCqkup5bq4e4ncvI7FmYnqajr9HwWEhhKKpx+fqfnONxc8XVdSXyCtHw5o19r2rwaZp8JkmlbHThR3JqlawS3NxHbwIXlkYKqgck19NfDPwvp3w78ITa9rRRLto98rN/AMcKPessxxywlPTWT2Rrl2BeLqa6RW7LVjb6D8JPA7TzFXu2Tk/xSv6D2r5w8Y+JNQ8T6zLqOoSElmOxM8IOwFaPxK8Y3vi/XJLmV2FqjEQR9gPWuVrHLcA6N61bWpLfy8jXMseq1qNLSnHbz8woor0D4QfD278XakLq5RotLhYeZIRjef7or0K9eFCm6lR2SPPoUJ16ip01dsk+Enw2vfFt6l5eK0GlRtl3I5k9hX1Do+mWWkWEVjYQLDBGAAqinaTp9ppdhFZWUKxQxqFVQKtV+f5jmVTGzu9IrZH3+XZdTwULLWT3YUUUV5p6QUUUUAFFFUta1XT9G0+S/wBSuo7a3jGWd2x+XrTSbdkCVy6SACScAd68u+Knxq8L+CoJLeKZdS1LB2QQMCAf9o9BXY+F/F/hvxVAx0fU4LnsY921/wDvk815j8Uf2fNC8TSS6ho9w2n6g5LHcSyMawxca8ItQWvmexk1PL/rKWYNqPl+vW3ofNHxH+KHinxveM+oXjQ2ufktoSVQCuIrsvH/AMM/Fvgu5ddV0yU24PFxEN8ZHqSOBXGV8tV9pzP2m5+64BYVUF9UtydLbBRRRWZ2hRRXoml+CdAs/CNj4o8R640dteZ8m3ghZnYgkEEgEDp3q4U3N6HLisXTw0U6nV2Vle7PO6K9K1jwRoeoaTpGteGb+RLO+uvski3I5ik7c9xjFXYfhrosHjOHw7Nrf2q5tomn1BI4yAqhCwCk8HPH51p9WqXOL+28Io3bd9dLO6tvc8oqWO3uJF3RwyOvqqk16jp2keEfGVnqNpo+mz6Ze6eBIjO4YSoGAbPvgk/hW++sXGg/EHRvDdno1tJpskUSKnk5MgZR8+fxzVrDdW9DCpnavyU6b5ldtPTRK/nueNWGi6vfqWstMu7hRnJjiZgMdatad4V8QahF5trpdw6ZIBKEbiOoHrXq3iC81Dw/4F8T2OnObZ7XX5ovMUDdsZnwPpVnSLGez0/wxNqEer6rJcZkhFiu2GHJGd7Yxn8atYVXs2cs8+q8jnGKtey+6/8AWp47p/hrXL64ngtdNnklgOJV28p9fSrcngnxRHdC3bR7kuRuUhcqR7Hoa9n8bSSaPJ49ms/9HaW3jUFSMjOTwfwrlfEOtarF4K8FRpeyq0hVmYHk8r1NOWGhG93/AFcmlneJr8sqcVZ2Wt/5bnl66PqrXU9qmnXTTwHEsaxEsh9x2plzpepW0/kXFhdQy43bHiYNj1wRXvfi2/k0LVfiJq1qqR3DSpEj7Rw3zZNZ2s+JdStfDngomO3n1G+Y+dNLGCzxnG0fzpPCxV7v+r2Kp59WqcrjTVnbr15ebtseMaPpN3qk08Nt5SvDC8z+ZIE+VRk4z1PtVEjBI9K9o13RdLFz4z1KO0CmDyLeFU4All3Dj8qSfwT4Hk8WWPg9JL1NVuokUzr/AKuORvUYqHhZdDeGf0r3kna19Ftom7/ejxeiux074ea7qH2ya2azjtbedoRNc3KQrIwOPl3EZrD8ReH9X8P3K2+rWUls7jcm4cOPUHuPesHTnFXaPXpY3D1ZckJpvtfUyqKKKg6gr78/Z5m+0fCHRX6/u2X8mIr4Dr7r/ZZm874MaQf7pkH/AI+1enlT/eteR8J4gRvgIS7S/RjtXmmtdduGhkaNg+cg1u6H4uI2w6ivHQSL/WsPxYuzxBdL7j+VZdfkP9sYzKMwrfV52SlK66PV9D4T2FOvSjzLoev288VxEJIZFdT3BqSvK9J1a802UNDISvdD0Nd9oWu2uqRgBhHN3Q/0r9RyHi3C5panP3KnZ7P0f6HkYnBTo6rVGtRRRX1pxBRRRQAjqroVdQykYIPevC/jV8KRIsviDw5Dhxlri2Xv7rXutIwDKVYAg9Qa68HjKmEqc9N/8E5MZg6eLp8lRf8AAPhB1aNyjqVZTgg9QaSve/jl8L9yTeI9Ahyy/NcQKOo7sBXghBUlSCCOoNfoWCxtPF01Uh8/I/P8bg6mEqck/l5klrcTWtwlxbyNHKhyrKcEGvpP4U+NNP8AHfh6Tw5r4jN6sewhv+Wq/wB4e9fNFW9I1G70rUYb+ylaOaJgykGs8wwMcXTttJbM0wGOlhKl94vdHV/FnwLd+D9abajSafMxMMuOnsa4mvbfFPxX8P6/4AXTtRsXudSkTaygYCMOjAmvEj1OOlGXVK8qVq8bSWnr5izCnQjVvQleL19PIK7j4QeNbjwl4gQSOzafcMFmTPA/2q4eiuqvRhWpunNaM5qFadGoqkHqj7rsrqG8tIrq2kEkUqhkYHqDU1eB/s7ePtsg8K6pNw3No7ev93/PpXvlfnGOwc8JWdOXy9D9FwOMhi6KqR+fqFFFFcZ2BRRRQAUUUUAFFFFABRRRQAUUUUAFFFFABRRRQAUUUUAFFFFABRRRQAUUUUAFFFFABRRRQAUUUUAFFFFABRRRQBT1nUbbSdLuNQu5AkMKFmJr48+Inia58VeJbjUZmPlZKwrnhVr079pPxmZrhPC9jN+7j+e5Knqew/nXh9fbZBl/sqft5rWW3p/wT4rPsf7Wp7CD0jv6/wDACiiu5+DvgyTxZ4iTzkP2C3IaZux9q92vWhQpupPZHh0KM61RU4LVne/s++BEjhPizWYgqAE26yDgAfxVzHxy8fSeItVbSbCUrptsxB2niRvWu6+PPjWHQtJTwnorrHK0YWXZ/wAs06Yr52JJJJ5JrxcuoTxVV4ysv8K7I9nMa8MLSWDov/E+7CiitbwloF94k1qHTLGMs8jDc2OFHqa92c4wi5SeiPDhCU5KMVqzZ+F3gq88Ya2sKIy2URBnlxwB6fWvrTQdJs9F0qHTrCJY4YlwAB1PrWf4G8M2PhXQIdMs4wCozK/d27mt6vz/ADXMpYypZfCtv8z7/Kstjg6d38T3/wAgoooryT1QooooAKKK83+MfxS0/wAE2DW9uyXOqyDEcWc7fc1rRozrTUIK7KhBzfLE2fiT4/0XwRppm1CZWuWH7qBT8zH6V8kfEn4ia7421BpL2ZorQH93bqcKo9/WsHxNr2p+I9Wl1PVrp7ieRiSWPA9gO1ZdfYYDLKeGXM9Zf1sezh8LGkrvctaZqN9plytzYXUtvKD96NiDXtfw9/aC1PTzFZ+JoftkAwPPUfMo/rXhVFdeIwtLEK1RXNqlKFRe8j7v8PeKPCfjjTNtpc2t7HIPmgkwW/FTXmvxL/Z28Pa6Zr3w+w0y8bLbB/q2P07V8y6XqN9pd0t1p91NbTKcho3K/wAq9r+H37QWq2Gy08TxC9hGB56jDgfhXzGP4d5leHvL8SMNVxmXT9phJteX/A2Z4v4++GfizwZcMuq6bKYO08a7kI+o4FcZX6LeHPE3hXxxppW0mtr1HXLwSKGIB9VNfMX7WPw80vwrqFjrGiWa21resyyImcBxzn2r4jHZZLD3kunRn6Fw9xe8fWjhcTC03s1s/l0PBq9g+FV5pWrfDnV9H1jT21FtMb7XbwhsfL3/AK14/Wn4f1zUtCmmm02fymmiMUnAO5SMEc159Gp7OV3sfU5ng3i6DhF2kmmvVG/4o8d3esrYWVtaRadptjIHht4hjBBzknua2PE3jC2s/HmmeLNHkWeV7RVu4z0J2bCp+ozXmzMWYsepOaSn7eepmspw6UbLRJp+d97noc/jbQtOstSPhrR5LS91KMxyyO+RGCckLzXTeEvFSQ6RpcreJrRVtgvnCeAGaMD+FTjOK8Woqo4mSdzGtkdCpDlTd+718up1nj7xXNrWu6u1lI6adeXRl2H+PGcMffBrKtfEuvWtiLGDVLqO3X7qLIQB9KyKKzlVk5c1zvpYChTpKnyppF251TUrnzPPvp5PMGH3OTu+tRvfXbxwxvcSMkP+qBbhPp6VWoqOZ9zdUacdoo0LnWdTuo50uLyWVZ23y7mzvb1NWm8TarJcaXLLMJP7M2i2UjhQOgrFop88u5DwtF/ZX9aHc2fxDugGS9s0mSbUYr24xx5hQ5C/SrPhvxrar8Qr3xTqCtG5gka2QDOJMfIPzrz2lrRYiempxyyjDNS5Y2urHsuoaHqHjLQfDthps9vaT2wK3lrcSiNxIzFt20kE8EVzvx81KS48Ypo5uDPHpFulor5znA3H9WNJY/EySJor660W0udYhQLFfHIYYHBIHBx7iuDv7qe+vZry5cvNM5d2Pcmtq1aDhaO7PMy7Lq8MSpVY2jG9vVvXXt9xBRRRXGfThX2z+yDceZ8I7aHP+qnlH5uTXxNX2H+xbP5ngC8hz/qrk/rzXoZY7V/kfG8dQ5srv2kv1Oy8brt8QTN/eA/lWJXQ+PlxrQb1Suer8Z4hhyZpiF/ef46n59hXejH0CnwySQyCSNirDoRTKK8iMnF3W5udx4Z8TLOFtb5gsnRXPQ11YIIyORXjneuq8K+JGtytnfMWjPCueq1+n8McaO8cLj35KX6P/M8jF4D7dP7juaKSN1kQOjBlPQilr9QTTV0eQFFFFMBGVWUqwBUjBB7186/Hf4bNps0niHRYCbVzunjUfcPr9K+i6iu7eG6tpLe4jWSKRSrKw4INduAx08HVU47dV3OLHYKGMpOEt+j7HwnRXoXxm8BS+E9Za5tI2bTbhi0bf3Cexrz2v0XD14YimqkHoz88xFCdCo6c1qgrpPBXhDUfE1wzRI0VlCC885HCqOTj1Nc2CFZWK7gCCR6j0r0vWtav5PDumax4Xk8ixsdouLOMY2t3LeoPv61hja1SCUae76vob4OjTm3Kpsunczdb0HQNT0yW48JvJJLY/Lcxv95wP4wK4auzN41/4gTVvCSPbXkkRku4gPkU4+b2wea4+4keW4llkxvdyzYGBkmjBOdnGTv67/MMYoXUoq3pt8h1lczWd3FdW7lJYmDKwOCCK+uvhJ4uh8WeGIpi4+1wAJOvfPrXyBXY/CTxbL4T8VQXDM32SYiOdM8FT3rmzjALF0Lx+Jbf5HTlGP8Aqlb3vhe/+Z9gUVHazx3NvHcQsHjkUMrDoRUlfnr0P0BO4UUUUAFFFFABRRRQAUUUUAFFFFABRRRQAUUUUAFFFFABRRRQAUUUUAFFFFABRRRQAUUUUAFFFFABRRRQAVzfxH8SQ+F/C9zqEhHmbSsS+rGukNfMP7RHiz+2vEx0m1kJtbElGweGfvXpZVgvreIUXstWedmmM+qYdyW70R5pqV5PqGoT31y5eaZy7E+pqvRRX6KkkrI/Om23dlnS7G41LUIbG0jMk0zhUUdya+nrePTfhT8NdzbGvDHlj3kkIrjP2bvCC5k8VahGAiDFuHH/AI9XH/HPxi3iXxPJa2subC0YpHg8OR1avn8W3mGKWGj8EdZf5H0GFSy/CvEy+OWkf8zhtZ1G61bVLjULyRpJp3LMSaqUUV9AkkrI8Btt3YsaNI4RFLMTgAd6+iPhN/wifgbQhcahqML6pcLuk2jJQf3RXNfAT4fjVo59c1KL9wEZLdWHViOv4VxOrwmDVLqFwcpKy8+xr82424kq4Tlw9BJp7vz7H0GW4eWGisTJavb/ADPpbw3480zxDqpsdLt7iXaMvKQAqiutr5X8CeL7/wAJ3pltUSSCQ/vYyOv419CeDfGWj+JrVXtJxHcY+eBzhh/jXy2VZrHFR5akvf7bfcfT4PFqqrSfvHSUUUV7Z3BRRXBfGX4hWPgfQGYOsmpTqVt4QeR/tH2rSlSlVmoQWrKhFzfKjP8Ajb8ULPwVpbWdkyT6vOpEaZ4j/wBo18gazqd9rGoy6hqFw89xKxLMxzTtd1a+1vVJtS1GdpriVizEnp7CqNfa4DAwwkLderPboUFSj5hRRRXedAUUUUAFFFFAHffALXDofxK0+RpCsNwTE4zwc8D+dfRP7Tfh3/hIvhRfNCuZ7TbcIfRVOW/QV8f2Fw1pfQXaEhoZFkBHqDmvuzw5PD4q+HcBdldL6yMbn6qVNfK8R4ZTSl3Vjmdd4TFUsTH7LX4H50Hg0lbPjXSpNF8VajpsiFTBOygH0zxWNX5e1Z2P3unNVIKcdnqFFFFIsKKKKACiiigAooooAKKKKACiiigAooooAKKKUcnA5NAAqszBVUsxOAAOtfaH7I3hbWfDvgm5uNWi8kX8olhjP3guMc/WuA/Zo+DLXrw+K/FFsVt1Ia1tnHLnsx9q+lNf1a30eyCIF8zGI417V6VH2eCpPF4h8sUj8w4xz+GJvl2H1195+nRfqcz8Qsf2rFgjPl8/nXM1NeXM13cNPMxZ2NQ1+IZxjY47G1MRFWUnc+doU3TpqL6BRRRXmmoUUUUAdN4T8QNZutpeMWgJwrH+Gu8RldQysCp6EV47XV+DteMLLY3j/uzwjHtX6TwfxW6TjgsW/d+y308n5djysdg73qQ3O4ooByMjkUV+snjBRRRQBk+LNCs/EWiT6ZexhkkUhTjlT2Ir4+8aeHb3wxr9xpd4hGxj5bdnXsa+1687+OHgqPxP4da7to1/tC0UsjAcsvcV7mS5j9Wq+zm/dl+DPEzrLvrNL2kF70fxR8pVc0nVtQ0nz/sU2xJoykqFQysCPQ1VljeGVopFKuhKsD2NMr7mcIzVpK58NGcoO6dj0vRdMsdO8EIY9dsrO51AZuJWyXRP7q4rktf0nTYIY5dDmvL6FQRPM6AKG9sf1p3w/TTZfESJqsazx+W3lRyMQrPjgE9ua9D0rTmNs2qTwQ6DZoWjvrOU7o5eDgx9Sa8adaWFqvmd76/8DuezCjHFUlyq1tP+D2PHaK25fD+oXKX+pWdo66bE7MkshCgrnjGeTx6ViV7MKkZ7M8acJQ3R9I/s5eMP7T0c6BeSZubUfuiT95PSvYK+KfBGvXHhzxJaapAxHlyDeM9V719l6PqFvqmmW+oWrboZ4w6H2NfD59gvYV/aRXuy/M+3yLG+3o+zk9Y/kW6KKK8I90KKKKACiiigAooooAKKKKACiiigAooooAKKKKACiiigAooooAKKKKACiiigAooooAKKKKACiiigDlPir4kj8M+D7u93gTspSEdyxr48nmkuJ3mmcvI7FmY9STXrH7SXif8AtLxEmi28mbez+/g/x968kr73IsJ7DDc73lr/AJHweeYv2+I5VtHT/MK2fBWhXHiTxLZ6Tbqf3sg3t/dXuaxq+iP2c/DMek6FceKdQVUeVSI2bqqDr+fFdmZYv6rQc+uy9Tjy7CfWq6h03foaXxh1638EeBIdB0vbHcTx+UgXqq45avmUksSx5JOTXV/FTxNJ4o8W3N5uPkIxSFT2WuUqMrwn1agub4nqy80xf1mu+X4Vogrf+H/hy48UeKLXS4VbYzbpmA+6g61gAEkADJPSvqL9n7weNB8N/wBqXUY+2XwDcjlU7D+dGaY1YSg5Ld6IMrwTxddRey1Z6Houm22k6ZBp9pGEihQKABXml38LI9W8QateXjtBHI3+jle5x1r1eivzHFYWni2vbK9tT7+eHpzSi1oj5Y8aeC9Y8L3JW6hMluT8kyDKkf0rB0+9urC6S6s53hlQ5DKcV9fX9nbX1s9tdwpNE4wVYZFeM/EL4TvD5moeHsunLNb9x9K+TzDIqlF+0w+q7dUeTicvlD3qexe+HvxYhmMWn+ISIpDhVuOx+tdz4c8XWWueIr7TbNleO2UESD+I8Zr5duYJraZoZ42jkU4KsMEV23wU1iHSfFm65lWK3kibzGY8AAE/0qsuznESqwoVNdbX6jw2OqOcacu57l4/8Vaf4R8OXGrX0irtUiNM8u3YCviPxt4m1DxX4guNW1CRmaRjsTPCL2Arqfjn4/n8aeJ5UgkYaZasUgTPDY/i/GvOq/ZMqwCw8OeXxP8AA+0wmH9nHme7CiiivWOwKKfFFLMSIonkI6hVzTDwSCCCOoNK4BRRRTAKKKKACvrH9k/XBf8AgmfS5JN01nLkLnoh6frXydXr37K2urpfxC/s+STZFfxMpz0JUEj9a87NaPtcNLutTmxcOakzH/a88OtpXxE/tJExBfxhhgfxDrXilfY/7ZHhz+0vAcOtRLmSwkGQByVJwf518f2VpdXtwtvaQSTyscBEUkmvyHH0uSu/M/WOE8csTlcJSesdH8v+AQUV7P8AD/8AZ78XeIFjudUUaVaNggyfeYfSvevBfwA8D6D5c11a/wBp3C9TP8yk/Q06OArVNbWXmTmPF2W4JuPNzy7R1/HY+MdJ0DWtWmWHT9Lu7hm6bIiR+fSvQdC+AfxG1JVeTSPsaN0aaRf6GvtzTNK03S4RDp9jBbRj+GNAo/SrtehTymC+OVz4/F+IOJk7Yemorz1f6Hybo/7LWuyAPqWuWMIP8Cbiw/Stm7/Zp0DS9PlvdV8RyJFEuWYDFfTJrxv432Pie8tpLyaRItKgOFiVuWPqajGUKOFoucYcz/rc+exnGubqDkqn3JHg+l/D/wAHz6/9kur+8isGbak+BkehPtXqA/Zg8O3ECzWmv3DK4yrYBBFef9xX0L8HLPxLYaZCt86zadKgaLLZZK8XJq6r1HTqQv59v+AeRgONM6lJxlWb+48l1P8AZXmKn+zvEUIb/pspx+grjta/Zt8d2O77J9lvwOnlPjP/AH1ivtKivpJZbQfSx9HQ42zWl8UlL1X+Vj87PEnw98ZeHWI1XQLyEA9VTeP/AB3NcxJHJG5SRGRh1DDBr9OJY45UKSIrKRggjrXFeLfhX4J8SxEX2i2ySn/lrEgV/wAxXJUyn+SX3n0WC8Qk7LFUvnH/ACf+Z+fNFfTHjz9mOaMyXPhXUPMQDK28x5+gNeB+KfCmv+Gbx7XWdNntnU4yy/Kfx6V5tbDVaPxI+1y7O8DmK/cVE322f3GJX0D+zZ8GpNduIfE/iO3KadGwaCFxzKw749Kzv2cvg7P4rvo/EGuQtHpEDAojDHnMP6V9b311Y6BpSRxokcca7YolGPpXTQo06NN4nEO0FrqfJ8V8TOlfA4N++9G108l5/kGr6jaaHp6qiqu1dsUa/pXnN/eT31y1xOxZmP5U7VL6fULpp5mJJ6D0FVa/KeJeI6mb1uWGlKOy7+b/AK0PisLhVRV38TCiiivljrCiiigAoo7471JPBNAVE0bIWGRkdRVqEmnJLRBdEdA60UVIHdeC9c+0Rixum/eqPkJ/iFdTXj8ErwzLLGxVlOQRXpnhvVE1OwV8jzV4ce/rX7DwVxG8ZT+p4h+/HZ91/mjw8fheR+0jszUooJABJ4ApsbpIoZGDL6g1+gHmjqxk8TaHJqU2lvfRR3UZ2vHJ8v6niqfi7xronhuEm6uVef8AhiQ5JNfPPj7xKfE+unUVt1twF2qB1I9TXjZlm0MIkoNOXb+tjhxWMjR21fY0P2gvB8ek6umvaaFeyvCd+zkI/wCFeU132jLq3iC4i8OreTPFckgRsxK5Az0/CuP1/S7jR9XuNOulKyQuVOR1r9C4Q4gWbYZxlG0oaep8VmdFe09tBWi/zKHIIZSQRyDXovh/Whr0drFeR3GranGojgsgcQxqowGYnA7V53W74G1ddI1l/NBEN1EYJGBwVB7ivocdQU6fMlqjHA1nCpyt6M3/AIhTbbEW9/rkT3yuNtha/wCqhX0J6E1wdei/2f4c0UGbT7OfXbh22rPIh8hCfUng1xviPS7/AEy+K31ukLS/OoQgrj2xxWeAqQUeRf5fgaY+nNy53/n+JmV9C/sy+KTc6dP4dupsyQHdBuPJU9h9K+eq3vh/rs3h3xVZ6lE2ArhX91PWrzLCLFYeUOvT1Iy3FPC4iM+mz9D7ToqDT7qK9sYbuBg0cyB1I7g1PX5u007M/R07q6CiiikMKKKKACiiigAooooAKKKKACiiigAooooAKKKKACiiigAooooAKKKKACiiigAooooAKyvF2rwaH4cvdUuG2rDESPr0H6mtWvE/2oPEJg0y18Pwthp28yXnqo7fyrswGGeJxEaf9WOPH4lYbDyqdvzPA9VvJtQ1K4vp2LSzOXYnuSarUUV+lpJKyPzVtt3Y+BkWdGkUsgYFgO4r2HxR8V9Nuvhz/YGj2slpOyLCw7BMc8141QDXNiMJSxEoyn9l3R00MXVoRlGH2tGKeTRRQASQByTXUcx2vwb8Lv4m8YQRspNrbESTHHHsK+uoY1hiSKNQFQBQB6V518APC/8AYPg2O7njC3d8fNYnqF7A/rXo9fn+d4z6ziGl8MdF+p99kuD+rYdN7y1YUUUV457AU2TcI2KAFsHAPrTqKAPI9V+Feoa/rU+qapqSwmVshI1zgV5D8cbTR/Cc6aHpN1JPfEf6RJu4UHtivpf4j+KLXwj4TvNYuGAZEIiXuzngfqa+F9c1O61jVrjUryQyTTuXYk+prryPh3CSrfWJQvZ9e5rgMtouftHHb8ylRRRX3p9AFPhiknlWKFGeRjhVA5Jpldr8LrO4t9Tj8Rf2V/alrZyfvIY5dsg/2gO9Z1ans4ORM5cqudh4B0e5sfDcN1bRQQmCZzqbvEGlQD+D+dcp8RLWxvNJh8TpaLp9zfXcyi1VdoEakbTj8TzWv4hbUtNub7xZ4R1xpbO4kMlza3H34yezqeDXn2u61qWuXQudSuDK4GFUDCqPQDtXm4enOpU9pf8Az9Dmpxcpc1zPooor1jrCiiigArV8I38ml+KNNv492YbmNjjqQGGRUOhaRqGt6jHp+mWz3E8hwFUdPrX1F8IPglpnh+OLVPEKJfajjcsbDMcf4dzXDjcZSw8Hz7voYV60KcfePR9d0q08ZeCpdPuwVhv7bGccqWXr+FZPw9+GHhPwVbRrpmmxPdKBuuZVDSE9yCeRXaoqxoERQqgYAA4Apa+DlTg581tTy4Y2vCi6MJtQbu0FFFFUcoUUUUAFcX8af+RDuv8AeH9a7SvPvjJqmnSeDbu1S8hacMP3YbnvXFmEksNO76MwxLSpS9D50H3h9RX1h4D/AORR03/rgv8AKvk8dR9RX1J8PtU06Tw3p1rHeQvOIVBQHnOK+Z4aklVnd9DysraU5HUUUUV9me4FFFFABWdruh6Trtr9l1fT7e9i7LNGGx9M1o0Umk9GVCcoNSi7Mq2trb6Zpq2un2yRQwpiKJBgD2FeceIbm9ub92vFZCD8qnoBXqNUdW0q01KEpPGN3Zx1FfL8UZHXzbDKFGpa3To/U6sLiVSm5TV79TyqitXXNEutLkO5S8WeHH9ayq/D8VhK2EqulWjyyXRn0EJxmuaL0CiiiuYoKKKbICyEA4PrTVr6gabiHR4klnUS3si5ii7KD3NN025utSgu7fUW8wxxmaOQ/wAGP4fpzVWDULWSFYNXWTfGMR3Ea5Yr6EVpwqLvTZF05fs1p1muJfvSAdgPSvucLTVT3MO06PK/d+1J2+15367LoedN21l8V9zHHSiprq2a2KfOsiMMo69DUNfFVaU6U3Cas0ehGSkroK0fD2ovpuopMD8jcOPUVnUVWGxNTC1o1qTtKLuhTipxcWejeMNXjsPB97qSOP8AUN5Z/wBojj9a8Bt/iN4ht9A/sm3uPLG4kyj7+D2Brr/GNxrGqeFP7CsIWnzIHOOuBzivKL7Tr+xfZd2c0Lf7S1+sVc9qZhShXotpWs/Xqj8/zf2tCvyK6SIbmea5naa4leWVjlnc5Jrd8K+D9b8RThbK1ZYs/NK4wor0n4X/AAz0m60631rUp/tnmDckS8KPr6167aWtvZwLBawxwxL0VFwBXoYDIJ1kqld2T6dTnw+XOdpVHoeOfCfwXdaR4/ufty5NlFujfHDE8cfnWd+0z4TwYvE1pH6JcAD8jXvAjQSGQKN5GC2OcVQ8S6VBrWh3emXCKyTxMoz2OOD+dfaZEo5TNcm19fRnTiMuhUw0qK9V6nw/SNyK0PEGlz6NrN1ptwpEkEhTnuAetUK/VYyUldbM/PZJxdnuj1TwbeXmr6BYwWt5FHp9kjxahaTNtjdWOQ3uazPFGn22pWMWi+GfP1Q2bGRpccIufuj25H5VzHgxrI63Hb6oJ5bN8kwRuVEjgcA16HZ3Xie13SxvpXhrT1UgRbB5rjHqBzXgVYPDVrx9V/W7PepTjiaKUvT+uiPKb+0nsbp7W5TZKhww9DUFaervYPCPLnnuL3zD5sj9GHqKzK96nJyimzw6kVGVkfUX7OniNdX8Hf2dLJuubBthBP8AAfu/yNen18n/AAE8QHQ/HMMTt+4vR5TjP8XY/wA6+sByM18DneF9him1tLU+8yTFe3wqT3joFFFFeQeuFFFFABRRRQAUUUUAFFFFABRRRQAUUUUAFFFFABRRRQAUUUUAFFFFABRRRQAUUUUAI7BULNwAMmvkD4x622ueO72bfuihYxx89hX0/wDEfVf7F8Fanf7sOkJC/U8f1r4ynkaaZ5WJLOxYk+9fVcNYe7nWfofK8S4iyhRXqMooqWyt3uruK2j+/IwUfWvrW7K58mlfQ6rwfp9taeHb/wASalo0uowxSpDDHu2q2Qdxzz0wO3eodWh8Ianp09/pk8+mXsa7jZyLuRj6K3/1q6jw7Joug3jaHB4iuIr/ADsmR4825fupOf6Vx/xAkgbWTbjTIrG6hJExiOUk9COK8anOVXEPfXZ7aejPYqQjSw6203W+vqjnR0rqfhboB8ReM7KxZSYQ4aUjsorl6+hf2YPD3kaXc69NHh522Rkj+Ed/1rqzPFfVsNKfXZHNlmG+s4mMOm7PaYIkhhSGNQqIoVQPQU+iivzc/RwooooAKKK5P4teJY/Cvge/1IsBMUMcIzyWPHH061dODqSUY7scYuTSR88ftQ+NDrfiddBs5ibOx++AeGkrxqpr65lvLyW6nYvLK5Zie5NQ199hqEaFJU49D6ClTVOKigooorc0HwRmSZECO+SMhBk4716Npfhu7Hl6n8P9ca4uFAMtnIfLmU9xtzgj8ap/CQ2IbUs6ha2GpNDtt5rnhFGRuIP97FdLfLon/CPau9laMkVrbmSPV87WuJsj7vqDzXmYqvLn5F/wDlq1HzcqOf8AjHfp9psbP7NBb6kLZDqLW7YDSkfMpA9DXntOkkkmkMkrs7sclmOSabXbh6XsoKJvThyxsFFFFbFhW74J8Lar4t1uLTNLgZ2Yje+PlQepNR+D/DupeKNdg0nTIWkllYAnHCj1NfaPww8CaX4I0OOztI1e5YAzzkcu1ebmOYRwsbLWTOXE4hUlpuVvhb8OdH8D6WiQRrPfuP31wy8k+g9BXb0UV8bUqzqycpu7PGlJyd2FFFFZkhRRVDWdZ0zR7Y3GpXkVug7u3WplJRV5OyE2krsv0V5N4k+M2nwBo9GtXuJBxvfha8/1n4meKdRyovDbRn+GOvHxGfYSlpF8z8jiqZhRhs7n0pLcW8QJkmjQe7AV5F8YtB8P6hE+qafqlrDfIMyRb+JB/jXkNzqmpXLFp72dyfVzVVpJG+9IzfU14mNz2GKpum6enqcFfMI1Y8riEcZeZYwyglsZPSvf/hRpPhzQbFZm1a0utQkHzMH4T2FfPtPWWRfuyOPoa8vAYyOEqe0cOZ/kcmHrqjLmtc+xo7iCQAxzRuPZgakr5AtNX1S0YNb306Eejmuq0X4oeKdOwsl19qjH8MlfSUeJaMv4kGvxPUhmkH8SsfStFeV+HPjJpVyFj1e3e0kPBccp+dekaVqlhqlstxp91FcRnujZr28NjaGJX7uVzupV6dX4WXKKKK6jYKKKKAI7mCK4haKZA6MMEGuA8T+HpNPc3FuC9ufzWvQ6bLGksbRyKGVhgg14Oe5Bh83o8s1aa2l1X/AOjD4mVCV1sePUV0HivQW0+U3MAzbsf++TXP1+E5hl9fL68qFdWkvx80fR0qsaseaIUUUVwljXUMOgNW7e5SS2tyt0kElruDQyHCyqcdPyqtUUgWN1m2BipzivTyzHvCVH2en43Mq1PnRr7I9QgVodlnawHYPNbBLH/wDVVCaN4ZWjkGGU4Iq9JPaXNndrDcpLJckGKAffVx7UzUQ0FwtxflGnc5eBDyo969zOMBCtFVo/Fpd/ZtqvlolZbnPQqOL5XsUaKRTkZpa+RO0ms7iS1uo7iM4ZGB+tekRW2l65pyTXFpBOrrzuQHmvMa674f6htkawkbg8pmvuOBs1WGxjwtT4Kn59Pv2POzKgqlPmtsdRpGl2ek232axj8qLOQmeB9Ku0UV+0RioqyWh4KSSsgooopjPnj9p3w2ttqlvr9vGQtwNsxHQEf/qrxWvsj4p6CviDwZfWZXMioXj47jmvjmWN4pXikGHRirD0I6195kGK9thuR7x0+XQ+Ez7C+xxPOtpa/PqJFJJDKksTFJFOVYdjXoOqasvh/S9PYab/AGte3kXmyXNyS47fKBg+teeHpXfeAfED22lPHf63YW8EDfuo5xulH+6K68whop2vY5Mvnq4XtcyvH1pBG1hqEdmLGS8gEsluD90kDke1cvXfeKYNI8QaXd6tpeo3Wo31r81wZU2gJ7DJ4rga1wNTmpJdUZY6HLVb6MmsbiS0vYbqJtrxOGU+4r7S8E6oms+F7HUFYMZIhu+uOa+J6+j/ANmDWmu/Dl5pMj5Nq4ZAT2bP+FeVxHh+fDqot4v8Gerw7iOTEOm/tL8UexUUUV8QfbBRRRQAUUUUAFFFFABRRRQAUUUUAFFFFABRRRQAUUUUAFFFFABRRRQAUUUUAFFFFAHjX7UWsfZ/D9lpEb7XuJfMcA9VAI/nXznXpf7RuptffEBrbdlLOIIo9M4NeaV+i5PQ9jg4Lvr95+eZxX9ti5vtp9wV0Wh6ZbXF9Zvp+opDcoBI/n8KHHbNc6Dg5r0rSdUtb/wilnqHhB5Imwsl1ZrsdgvAJODk1tjqkqcE4/p+phgqcZzal+v6EviWy0u2uU1zXfD97Dd5Du9uf3Mzf3j9a881vUH1XVZ7+RQpkPCjsOwrrNZutL0rw7cW+katqyyXDBRazNwqc7gc9e1cMOlYZdT0cn6I3zCpqor1ZNaQSXN1FbxKWeRgoA719p+CdHTQvC1hpaY/cQhSR3NfMXwL0X+2fiBZbhmK1bznGOCB2r62HAxXicS4i840V01Pb4bw9oSrProFFFFfLH1AUUUUAFfLX7Wfis3/AIhtvDdvJmCzXzJQD/y0P/1sV9LeIdQj0rRLvUJThIImcn6CvgnxXqs+t+I7/VLhy8k8zNk+mcD9MV7mR4fnquo+n5ndgafNNy7GZRRRX1h64VJCm6aJWyEZwpPbGaYis7BVUsxOAB3r0eBpvDnhezt/FHhvTrmxmJMTYxcqDznPb8qxrVfZpW1bInPlLet6q3hfUrPR4fDdncaa8MZLPFuM+4DJz+Nc/wDFSSS11RNLtriZdOCCSK1Y8Q5H3cV2ieILe30EDRtbltkSMvBaamnmFf8Arm3H8q8g1K8utQv5by9meeeRiXdjyTXBhKblPma2/E56UbyuyvRRRXqnWFTWNrcXt5FaWsbSzSuERFHJJqGvS/BHhvVtD0KHxp/qS0gS2JHKn+8K87Ncxp5dhZYiaul0ObF4mOGpOpLofQnwR8AWfgfQElujGdTuFDTOSPl9hXo0M0U2TFIrgHBIOea+Sr7xFrl83+mardTA9dz17x8IvEXh240G30yxfyLiNfnjkb5mPrnvX5jh+IFmOIfMrX7v8j5almKxNR30PQKKa8iIAXYKCcAk06vXO0KhvLq3s7d7i6lWKJBlmY4AFZ/ijxBp/h3TXvb+UKAPlTPLH0FfO3j3x1qnii5ZWkaCyB+SFTgY9T6mvLzHNaWCjbeXb/M5MTi4UF3Z3vjr4upGZLLw6u5uhuD0/CvIdW1XUNVuTcX91JPIe7HNUwCTgAk+ldj4S8AaprSfa7php9gOWml4yPavjauIxeY1Lb+S2R4k6tbEysccqsxwqkn0AroND8GeItYRZLTT5fKP8bDArs21XwN4NQxaXZrq+oLx50vIU+1c54g+I/ibVh5a3f2KH/nnbjaMUfVsNQ/jTu+0f8w9lSh8crvsv8zZj+Fws4Vm1zXLS0U/whuaevhz4b2f/H34jeZ/RG4rze4uLi4kMk80kjnqWYmoqX1vDx+Civm2xe2pr4YfeeoG3+FKfL9pnf3zSPpfwrueE1aeAnvurzCij+0I9aUfuD6yv5EemDwF4Yv226T4ohZ2+6rtWbq/wv8AEllua2RL5B/FCc1wwJHQkfQ1raR4m13SXVrHU7mIL/CH4NCr4Sfx07ej/Rh7SjL4o29Che2N3ZTNDdW8kTr1DLjFWdF1rVNGuRcadeSwOP7rda7yw+JdrqaC08WaPbXsRG3zVTDL70X/AID0bXbVr7wbqSyNjJtZD830FUsHze/hZ3fbaX9ehSoX96jK/wCDO08GfEWV9KtLjxHCIIp/lS6H3SfevSLeaK4hWaGRZI2GVZTkEV89+KLG6sPhVp9reQtDNFcFWVhyORVD4efEDUvDMy28sjXGnk/NExzt+le9Qzl4ecaWI1TS16r1PQp4105KFTsj6XorO8PazY65p0d9YTLJGw5GeVPoa0a+ljJTSlF3R6iaaugoooqhkd1BHcwPDKoZGGCDXmniLSpNLvCuCYm5Q16XdTJb27zyZ2INzY9K5y71LQPEunPDb38DSD7mWwVavlOK8kpZph/dsqsdY+fl/XU6sJi1QnaT0ZwdFPnjaGZo26qcGmV+FSi4ScZLVH0id1dBQaKKkCawS6hikntZFhVmEbSfxDPpVoTyLqYsrXTY3i3bWZ1yz++azorr7OJIZ4TPbSfeUHBB7EGtEas11alZLr7DbJ8pA5lcema+3yqtSlho01Us1utH3utdEnpqefWi1NuxBqdutrfzQKQVVuMVWq5EdPvLGVbC1khNt8zPIcmQH3/CqdfNZphVQrtxtyy1Vtrdum2x10Z80dd0FT6fcNaXkVwpOUYGoKK4KdSVOanF6rU1aTVmevWky3FtHMhyrqDUtc14BvfO002rNlojgfSulr+jspx6x+Cp4hfaWvr1/E+WrU/Z1HEKKKK9EyEYBlKkZBGDXyB8Y9CbQfHt/bhf3Uz+ch7Hdyf519gV4b+1LovmWlhrka4MeYXwOueQa9zIMR7LFcj2loeHn+H9rhedbx1PAKv6DJo8V6ZNahnmgC/KsRwS3v7VQpK+5nHnja58PCXJJOx1mpeLbNdKuNL0HR4dPhuF2zS4/eOPQmuUooqKNGNJNRLrVpVXeQV6R+zvrH9mePobd3xFdoYserHGK83q/wCHb19N16wv422tbzrID9DU4uiq1GVPuisLWdGtGp2Z9xUVBp0wuLCCcHO+MNn8Knr8was7H6cndXCiiikMKKKKACiiigAooooAKKKKACiiigAooooAKKKKACiiigAooooAKKKKACo7uUQ2sszHARC35CpKwviBeDT/AAbql0TjZAcfU8VdOPPNR7kVJckHLsfIXjW/fU/Feo3rtkvOwB9gcCsinSuZJXkPV2LfnTa/U4RUIqK6H5dOTnJyfUK9a0PVruS4sodB1Jfl0pES2GBiUAbs++a8t05LiS9iW1t2uZgwKxKu4tj2rvtK1u1vdYhtNY8Jy2s0jbRLa5iZT+Oa87Mo80UrXtft+TPQy6XLJu9r27/mZXxUv9QurnTbfU/JF3DbgyrGMYJx19+K46tDxOoXxJqESmQiOdkHmPubAPr3rPrqwdNQoxSObGVHOtJs9/8A2WtGVbO+1mRfmZvLT6d69yrh/gfpZ0z4e2Cuu2SVfMYfWu4r8/zSt7bFzl5/kffZXR9jhYR8vzCiiiuA7wooooA8l/ai186T4ANlE+2W+fy8DrtFfII6V7T+1prn27xvBpUcmUsoQrqD/Eef5EV4tX2uUUfZYZd3qe3g4ctJeYUUUV6Z1Gv4MaBPFWmtclRCJ13FugrU+Juna7D4svptQhuHhmmZ7aTBKNGT8u3t0xXKgkHI4NdZo/xD8SabZraebb3kKDCLdR79g9q5qtOfOqkNTKcZc3NE0/ErzS/CPTW1aPbfx3oWzLLhjBtbd9RnbXn9afiLXtT166W41KfeVGERRhUHoBWZVYem4J8271HTi4rUKKKK3NDqPhd4VuPF/jGz0mJT5RbfOwH3UHWvrD4qaBCnwyexs4QqWSq6hR2WuZ/ZZ8HjR/Cj69dRAXd+fkyOVQdMfXP6V7HPDHPC0MyB42GGU9CK+H4gq/XXKgn7trfM8LMZe3vT6Hypq/hHXtL02HULqycQSru3AZ2/X0rFtbie1nWe3leKRTlWU4INfYVxa29xbm3mhR4iNpUjjFeD/GnwjouhzRXWmzeXNcMSbUDPHqPavznMskeFh7WlLRfefM4rAOlHng9DIHxE8QX66ZZXlwCkFyrM6jBcZHBr3jXPEun6J4cXVryQBTGDGmeXOOAK+XI9N1Pyzcrp9z5SfMZPLO0fjV7xL4kv9dS1iuWKxW0YREB4+tZYPN6uGhNzu5O1rk0cbOlGXNq3saPiS98TeNLyXUvstzPbIxCJGpKoPSuej03UJLtbVbOYTMdoQoc5rR8N634gspo7TR7iUM7ALEoyCa9306d7HSQmsGzl18W5mCpHynB61nhsJHHtzlJ36t7fImlRWIvJt36nA6T4c0LwTYpq3iqRbrUWXdDZL/D6ZrkvF/jfWPEMjRtL9msgfkt4uAB7+tY2vale6pqk91fTNLKXPU8DnoKogFiAAST0Arlr4z3fZUVyw/F+pjUr6clPRfn6iU6NHkbailj6AVuaT4emuMSXX7uP07muls7C1tUCxRKCO561w2IjSb3OPtdD1CfB8sIvqxrRi8LSf8tLpR9FrqaKLGqpROcHheLHNwfypr+Fhj5LrB91rpaKB+zj2OOuPDV5GMxukv6Vl3NldW5/fQsvvjivRabJHHIu2RQw9xRYl0V0PNRjcN3TPNeheHfEnhDw1DDeWFhf3OogZYtPhQfpis3U/D1vOC9ufKk9Oxrlr2zuLOUxzxlT2PY1vQxEqD5opX9L2Ji5UXdI9Yh8caJ44t30XxNb/Yt7ZgmQ8Ke2a4Txt4P1DwzcguRcWcnMNwn3WFc2OvHFeg+A/GULW3/COeJV+06dN8qSNyYia7liYY33MQ7S6S/R/wCZqqqr+7U37/5mD4D8Wah4X1VJ4JC1sxAmiJ4Yf419MeHdYstc0uK/sZA8bjkZ5U+hr5u+IXhKbw5fiWD9/ptx80Ey8jHpVv4VeMpfDOspDcOW0+chZFP8Oe9dmWY+pgK31ev8P5f8A3wuIlh5+zqbH0pNNFCoaWRUUkAFjjk0sjpGhd2CqOSSeBXmXxy8Qi18N2a2M433DrJGynsOQf0ry/xJ8QfEOt20dtJceRCiBSsfBbjqa9zGZ3SwtSVNq7Vjvr4+FKTjY9e8cfE/RNHjktbPF/dEFSqn5B9T3r5+vb6a41Ga9T9w0jltsZIAzVYbnfA3MzH6kmuy8OfDfxFrFjJe+R9mhVCy+bwzfQV8viMXisznZR22S6Hk1a1XFS0RL8P5dX1G4mlluJpreBMsWOcV2NbHwW8Ota+Erpb2ApLcOQQwwcCs6/tntLyW3kHKMR9a+N4nyephVSxXSa18n/wUfa5BN/VlCT1IKKKK+RPdCmJ9njuEkuIWljB5VTgmn0GtKVR05qXYTV1YkuNRuLhTDbwx2lr/AHFHzN9T3qMdKKK2xWLq4qfNUf8AkvQUIKCsgooorlKNvwXdm21lFz8svymvSK8gtpGhuI5V4KsCK9ZsZRPZxTDncgNfrnh5jufD1MK38LuvR/8ABPFzOnaSn3JqKKK/Rjywrkvi7pC6x4E1CAjLxp5ifUV1tQX8K3NjPbsMrJGVP5VrQqOlUjNdGZVqaqU5QfVHwqVKkq3UcGitPxXYvp3iTULN12mOdwB7Z4rMr9RjJSipLqfl8ouMnF9AowcZwcetSWoQ3UQk+4XG76Zr3v4q+FdCtvhNa3+i2SRBAkgfqxBHc1y4nGRw9SEJL4nY6sNg5V6c5xfwq54BR3oorsOQ+wPg3qh1X4f6dcO26RU2N+FdjXkH7L+ofaPCl1ZlubeUYHsa9fr80zGl7LFTj5n6Tl1X2uFhLyCiiiuI7QooooAKKKKACiiigAooooAKKKKACiiigAooooAKKKKACiiigAooooAK86/aFvjZ/D2ZVbHnSCP+tei14z+1NeBPDthZbuXm34+gIr0Mrhz4umvM4M0nyYSo/I+cx0paKK/SD84Op8PSeFY4YZLm8vrG/TnzYoy4z9AK6x9eH2CY2HjKzlYIcC4iCSfQZ71zvw4uGtLPVruzWFtQjiBh3qGwMjOAa63xLqOpXGiXv2jT7YWsllHNFdCBRywyQCBXz+NX762/q1/l+p7+Df7m+3on/n+h5A8jSyvLIxZ3YsxPc1LYQm4voIFGTJIqj86rp92up+FViuofEHRoXXcguVZx6gV7dSap0nLsjxacHUqqPdn19olutrpFrbqMBIlH6VcpFUKoUdAMUtflsndtn6hFWSQUUUUhhTZWCRsx4AGadWB8Rb/+zPBOrXoba0dq5U++DVQjzSUe44q7sfFHxK1RtZ8davqDNuMlwy5/3fl/pXO0+aQzTSTHrI5Y/ic0yv0SEVCKiuh9HFWSQUUUVQwooooAKKKKACtvwLo8mveLNP0uNS3nSjcB/d71iV7n+yLoP2zxLfa5JHlbRAkZI7t1/lXNjK3sKEp9jKtPkg5H03pFjDpumW1hbqFigjCKB6AVaoor4Ftt3Z8+FU7jS9PuLn7TcWsUsuMBnXOBVysvxXq0Wi6DdahKwAjQ7c9z2rOo4qLlPZEysleR5P8AHbxLBEU8N6aEQD5rgoMfRa8eq1qt7NqOpXF9cMWkmcsSa6T4XeHV13XxLdfLY2Y86dj0wOcfpX53Xq1MwxWnXReSPmqkpYmrp1Om8Hafa+C/DTeK9WjU30q/6FC3XJ6HFc74a8WsviW+1fWJXczwuuOvJBwKh+JviNte15lhbFlbfu4EHQAd65QAkgDk1WIxfspxp0fhh+L7lVK3LJRp7L8fMlYNc3j+UpJkclR9TXW6FokdqgmuFDTHse1N8NaSttELmZcysOAewrcrzSadPqwooopmoUUUUAFFFFABRRRQAVBe2kN3CY5kBB7+lT0UAcHrOly6fL3aIn5WrPr0a8t47qBoZVBUiuE1axksLpomB29VPqKRzVIcuqO/+HWv22s6dJ4O8QOrQzD/AEWVz9x+wzXFeK9EuvD+tTaddKQVOUb+8vY1mRSPDKksbFXQhlI7EV6nqqR+PPAC6jHg6tpi/vR3dB1P5V6cH9co8j+OO3mu3y6G0X7eHK/iW3oefG41fXI7ewVZrs26ny0UFiBUGn6dJPrEOnXLfZXkcKTIMbfrT/D2pzaPrNvfxMVMTgsB3HcV9O21joPibSba/ksreVZUD7goBB78j3rTL8vWPv7/ALy6PqisNh/rF9dUYvgn4b6HoUcdzIq3l1jPmMMj8BXcKqqu1VAXpgCmwRJBCkMYwiKFUegFPr7mhh6dCHLTjZHv06caatFWERFRdqKFHoBXFfEGxCTx3qD7/DV21Zfii1F3o0yYyVG4V5HEuXrH5bUp21SuvVHZhKns6qZ5hRRRX89n0wUUUUAFFFFABRRRQAV6R4KuPP0ONc5MRKn+deb12fw4m+S5gz33Yr7LgXFexzVQ6TTX6/ocOYw5qN+x2FFFFfuB8+FFFFAHyb8frH7H8SL1lXCzKrD8q4Cva/2qrBU1nSr9FxvhdXPqcjFeKV+k5XU9phKcvL8tD84zSn7PF1I+f56gDg5FfUGkKviP4DRwZ3MlmFP+8or5fr6O/Z0uDefDi+09zu8uSTA9jXHnsbUY1F9mSOzIpXrSpv7UWfOJBDEHqDRV3X4PsuuX1tjHlTsuPoapV7UXdJniyVm0e0fss3pTXr6xzxJFvx9K+ia+Vv2dbz7L8RIFJx50Zj+ua+qa+E4hhy4xvukfc8Pz5sIl2bCiiivDPcCiiigAooooAKKKKACiiigAooooAKKKKACiiigAooooAKKKKACiiigAr56/arnLazpNuDwsDEj33V9C180/tQTb/GlvF/zzgH6817WQRvjV5JnjZ/K2Dfm0eSUUVLZwNdXcNsrBWldUBPQEnFfet2Pgkrm14Rl0rdLa6lp91OJeFltmIkT+lbnjPw/rGleGIp4tZkn0gnCW0xxInoCKg0aHxBo2ratoWmXFqk9mW8ycxAk7T2zWVLBqGseGLvxBeajLKYJVQxseDnPOOnavKm+eqqilZaee+3oerBclJ03G718tt/U58dK9I/Z1tftXxHh4/wBVC8n5YrzcdK9j/Zatd/im9u8f6u3KZ+pH+FbZpPkwdR+RjlcOfF015n0fRRRX5ufo4UUUUAFeaftJX5sfhhe4bBmIj/OvS68O/a9vDH4Os7IHiWcMfwxXZl8OfEwXmbYdXqxR8sDoKKKsWNnd30whsraW4kJwFjQt/KvvG7HvlenIrOwVFLMewGTXrfgX4D+KdbeOfViml2hGTv5dh7Y6fjXvXgn4ReD/AAuiSLZ/bblefPuOTn6dK8vE5vh6Oid35HLUxdOG2p8hS+FPEcWmjUpNHultTyJPLNYxBU4YEH0NfoQZtHlJsd9m/GDF8pH5VwXjn4L+EPEivLDbnTbs5PmW/Rj7g/0rhw/EFObtUX3amMcdZ2mrHxnRXqXjn4IeLvDzST2cSapZrzvh4YD3B5NeZXVvcWspiuYZIZB1V1Kn9a9yjXp1lenK52wqRmrxZFX2H+y9o/8AZnw0hndMS3crSk+qnGK+QLaPzrmKL++4WvvjwBYjTfBWj2IAHk2kan67a8jPqlqMYd2cePlaCRuUUUV8oeSFeO/tFa2FhtNEif5m/eyAHt2/lXsROAT6V8tfFHVDq3jW/nDZiSTZH7AV4fEGI9lheVby0ODMavJSt3OYAJIA5J6V6nqEg8G/C2OziYLqGr8uR1Cdx+VcP4E0v+2PFdhY/wALSBm+g5NbHxh1Rb/xY1rDxBZIIVHbIr5XCv2OHnW6v3V89/wPIpe5TlU67I4ytnwtp/2q68+QZjjP5msYAk4HWu+0O1W00+OMD5iMk/WvORjSjdl6ilAJOACT6Cn/AGe4/wCeEv8A3wapJvY6yOilZWU4ZSp9CMUlIAopQrEEhSQOpxSUAFFLtbbu2nHrjikoEFFFFABRRSgFjhQSfQUAJWb4hsVvbI4H7xOVNajKynDKyn0IxTTyKAaurHmbAqxU9QcGuu+FOvf2J4oiSZs2l3+4nU9CG4H86xfE1r9l1Jiowkg3CstWZWDKcMpyD71dCtKjUVSO6OWMnTmmuh0vxK0P+w/FNzbx8wSHzIyOmDzXqX7POtG50SbR5Xy1s2Ywf7p5/ma5Xx8I9f8Ah3pPiJB++twIZffHFYvwa1RtN8bW43YS4HlsK9rDzWEzGMo/DL8mdtOSo4lNbP8AU+maKKK+5PfCmyqJI2Q9CMU6ik0mrMDyXVYDbajcQ4wFkIH0qtXqOqaJYagCZotsh/jXrXKar4Ru4CXs3E6f3Tw1fiec8GY/CzlUox54Xb03Xy/yPfoY+nNJSdmczRUk8E0DlZo2Qj1FR18ZKMoPlkrM7077BRRRUgFFFTWtpc3ThLeF5CfQVcKcqklGCu/IG0tWQ10nw/l2atInZ0xU+leD5pMSX0nlr/cXrXU6dpdhpwHkRKrdNxPJr9A4Y4UzGGKp4yquSMXfXd/L/M8zF4yk4OEdbl+iiiv188QKKKKAPGf2qLXd4Z0+8x925EefqCf6V86V9T/tG232j4dyNjPlTrJ+hH9a+WK+84fnzYNLs2fCcQQ5cY33SCveP2VLrcur2ZPTawH1zXg9et/swXBj8X3UOeJIefwrpziHPgpnPk8+XGwOL+Klp9j+IGsR4xvuGkH4muYrv/2gIfJ+Jl5xgNEjfnmuArqwU+fDwl5I5cZHkxE4+bOp+E9w1v8AETRZAcD7UgP519kDpXxN4Im8jxdpk3TbcKf1r7XiOY1PqBXy3E0f3sH5H0/DUv3U15jqKKK+ZPpgooooAKKKKACiiigAooooAKKKKACiiigAooooAKKKKACiiigAooooAK+Wf2kZC3xJuEzwkUf/AKAK+pq+Uf2iX3fFXUV/uxw/+i1r3+HFfFv0f5o8DiN/7IvVfkzzyrWkSLDqtpK5wqToxPoAwqrQAScDk19w1dWPiU7O57NFY6Cvi3WNafxVYiK/37E2tldx78Vy+p2ek6F8Pr/TINetdRuJ50ZViRhgAH1+tcDnnGeRRXmwy3lavN207dNj0Z5jzJ2gr69+u4g6V7t+ylGDLq8vcBB/OvCq99/ZQX/Rtab/AGo/61GeO2Cn8vzLyRXxsPn+R7pRRRX56foIUUUUAFeHftR6FrPiAaRp+j2E11KzH7o4HPc9BXuNVtQvrOxiM15PFCoHV2ArbD4n6tUVXsa0ZSjNOKuz508C/s63UhS58U3qwrwTbwnLD6npXt3hnwZ4W8K2gFhp9vDtHzTSYyfqTXPeJPinp9qWh0qM3L/3yMKDXmuv+Ltb1l2+03brGf8AlmhwK8XNeMYax5uZ9lse5QynGYvWp7q/roeweJPiHoOkAxRSfa5x/BF0H49K8y8R/ETXNV3RwyfZIT0CdcVxxOetJXxGNz3F4rS/KuyPocJkuGw+tuZ92WI768juPtCXMolznduOa7Pw38S9Y04rFe4vIR1z97FcJRXn4fGV8PLmpSaO6vhKNePLUimfQ/h3x1oGtIE+0LbzHrHLx+vSo/Fvw+8KeKrc/btPh3sOJohhv0r59VipBUkEeldL4e8b67o7KI7lpoh1SQ5GK+ry/i2dNr2ys+6/yPncTw64vmw0vk/8yr4g/Z61Cw1iC88P3iXVqsysYpDtcDPr0r6Qt4xDbxxL0RQo/CuJ8IfEbT9anjs7iNre6c4UYyGNd1X2SzZZlTjJS5kv61PncZCvTkoVlZoKKKKk4ynrl0tlpF1dN0ijLH8q+Q7qRprqWVjks7HP419RfFCfyPAuquDgmBgPyr5YFfHcTVL1IQ7I8TNZe9GJ6L8D7VF1HVdXk4FjaFkPuc1wmrXLXmp3N03WSRm/WvQ/h9mz+GPiDUV4ZyIc/wCfrXmZ5JPvXk4r3MNRh3u/vZx1dKUI/Mu6HD9o1OFMZAYMfwrv+nA6VyHg2LdqDSf3Vrr689BRXuj4ZGhlWVMblORXW2Wq3Unha6u28szJKFVtg4FcfW1ZXlvH4XurNnxM8oZVx1Fd2CrOm5a20f32OulJq+pIlrbXmlNq+o3JRjJsCqvU4otNJ091iWW7dpJvuiNC23Priqr3UJ8MR2e798J9xX2wa3LTUNMSC0aG9S1Ear5ieWSxPfnFdNJUZyXNbZb9W9+pceVvUzxpclrBqUJmGIXC9PvCpToOnrdRWTXxFzNErou04BIzg1Jf6nYyPqZSbIndWj461Vlv7VvFNpeCT9zHHGGbHQhSDVSWHi0tHrbfpd/oN8iEXTmOlKjSjH2sRkAfXmp5NAsDdT2MF8WuowSAVOD7Uh1K0+xCPzPm+2iTp/DzzTbXULVPFE940mIWzhsUksP7qdney36ah7mhBa6TZpZwTahd+S1xzGoGePU1abw3Guozw/aC8MMSuSoyzZz0H4U9YbXUNP05rqZrZ4lCL8hIdR0xirWpXFnD4gmVrqS1cQoscgzgYzkEVcaFFRTlFW06+XX5jUI21RzusWdtamNradnV85VlKsp981e8FQiXVTuQFfLYB2+6jdiaXxRfWlzb28Ucq3E6EmSZVxkdhTNBvLUaZdafcTm2M2CsuPTtxXPCNOGL0astfLbYhKKqE/jRfLmht2TzLiFf3sqIQrVzlddqWp6dLoZ037Z5s6L/AK7afn9q5Gs8wUfa80Xe/wCHkTWtzXTMHxnBvsUmA5RuTXIV3+vR+bpU6n0z+VcBXAzgrLU9O+HW3V/h1rujyH/UIZU+o5rz7QbhrLWLS5zgxyqT+ddt8EJC2r31j/DcWzg/ka4W9TydUnjH/LOdl/Jq9GvK9CjU6q6+5mtR/u4SPr3T5vtFhbz/APPSJW/MZqesjwbL53hbTpM5zAo/IVr1+h05c0FLufSRd4phRRRVlHnvxQ8Tap4a1Sxls2VoZVbdG3Q4xUvhr4m6PqBSG/3WUx4y3Kk/h0rI+P0YMGmydxvH8q8jr4jMc3xWBx84wd46aP0PsMBleHxmChKStLXVep9RPDpuq2+4eTcIRwyEH+Vc7qng5Tl7GXH+w1eK6J4i1bR5A1leSIo/gJ+X8q9H8N/FaFykOswGM9DKg4/Koq18ozhcuMp8su//AAV+pyVsoxmE96i+Zf10Ir7Tb2ycrcW7rjvjI/OpNO0m/v2Agt22/wB48CvQtO1PSdatw1rcQXKH+HIJ/KodY17RdCg/0q6hix0RTk/kK8xcA4ONT2sq/wC6+V/v2/A4/r1Zv2ah739dDM0rwfDGA97J5jf3V6VuSPpej2+6R4LZAOrEAmvMfEnxWmffDo1vsHQSvXneraxqOqSmS9upJST0LcCvTp4zKspjyYGkm+//AAdzuo5Li8S+avLlR614l+KenWu+HSYmupBwJCML+tcfo3jDWtY8XWJu7orEZf8AVpwtcNWp4UbZ4isW/wCmq/zrzp5zisVWjzysrrRaLc9qGVYbD0Zcsbuz1Z9Nr90fSlpsXMSf7op1fpaPz4KKKKAOI+OMfmfDXVD/AHUDfrXyJX2F8Zl3fDXWR/0xH/oQr4+r7Xhp/wCzy9f0PiuJF/tEfT9Qr0r9nKXy/iHEn9+Jh/KvNa9C/Z8bb8SbT3Rv6V62Yq+FqejPKy52xVP1Re/aXh8v4iGQdHto/wCteX161+0+uPGkDetuteS1GVO+Dp+heaK2Mqepb0ZzHqttIDgrIp/WvuK25tov9wfyr4Vtm2XEbejCvumz/wCPSH/rmv8AKvD4nX8N+v6HucMP+IvT9SWiiivkz6sKKKKACiiigAooooAKKKKACiiigAooooAKKKKACiiigAooooAKKKKACvk79oddvxY1Rv70cH/ota+sa+Vv2jk2/E68b+9FF/6AK+g4bf8Atb/wv80eBxGv9lXqvyZ5vW34Ejjl8XabHMqvG04DKRkEViVseCW2eK9Nb/p4X+dfZ1v4cvRnxlH+JH1R6v8AtLaFpOmWenXOn2EFtJK+HMSBc/lXiFfQv7U6/wDEi0tvST+lfPVedkk3LBxcn3PRzuKjjJJLsFe/fsoN/omtD/aj/rXgNe8fsotgaynqUP8AOjPF/sU/l+Y8jf8AtsPn+R7zRRRX56foAUUUUAFeQfH15Pt1gm5thjOVzx1Nev15F8fVP2qwftsP9a8TiH/cJ/L8z18i/wB9j8/yPLKKKK/NT9BCiiigAooooAKKKKAOh+HOP+ExsM/89K+j6+afBE3keKLGQ9BKK+lq+74Uf7ia8/0PjOJV+/g/IKKKK+qPmjj/AIwnHgHUf+uZ/lXzEOgr6j+LERl8BaoB/DCT+lfLg6V8TxKv9oj6HhZp/EXoen+Gvl+BOrsOpvsfoteYV6d4PbzvgxrdsOWS58zHtgf4V5jXnY7+HR/w/qzlxHww9Do/BP8ArpvpXVVyXgtwLyRO5Wutrz0Ol8IUUUUzQKKKKALSaffOgZLSVlIyCF6iori2uLfAnhePPTcMZro/Bmo3r3skLXDmNLdtqk8DGMVAkYurCTU9YuJpIo5PLjQdST/+qu/6rTnTUoN3d99tNzf2cXG6Oeoro00C3upLee1mdbSUFnLDlAKjGn6beQTtp7SrLbjcQ/RhWf1Kr5eXn10J9lIqW2r6lYQLbjaEHKCRASPpnpWfczSXE7zTMXdzkk11l7p0OoatGsrEBLVWCLjLe1Ymu2drarE0CTxOxIeOQdMdwa1xFCtGDvK8UVOEkt9DKooorzzAKKKKAK+p/wDIPn/3DXnZ6n616DrLhNMnY/3a5XwhPpMGuxNrcJlsmDI4B5GQQD+Gc04R5pKN7XMaivJI6f4E8+OETs0TA/ka47Xht8Qago6C7l/9DNet/D3wk2keLv7S06ZbzTJIWMMqnkZBwDXN3vhGx02S+1XxNdiJ5ppGt7VD8zEscE17FTBVvqsINWs5O/S2nU3lQn7GMbdX+h7T8PCT4M03P/PEVv1jeCIxH4V09VGB5IIHsa2a+3w6tRivJHvUvgQUUUVsWeX/AB8P+g6eO+5v6V4/XrHx/k50uPPZyf0ryevzXiF3x8/l+R+g5ErYKHz/ADCiiivEPXLFleXVk++0uJYG9Y2K/wAqZc3E9zKZbiV5ZD/E7ZNRUVXNK3LfQnlV721CiiipKCtDw7/yHLP/AK7L/Os+tPwsu7xDZL/02X+da0NakfVGdb+HL0PpqD/UR/7o/lT6bF/qk/3RTq/X1sflj3CiiimI5H4xtt+G2sn/AKYj/wBCFfHlfXvxsbb8NNX94wP1FfINfa8NL/Z5ev6HxfEj/wBoj6fqLXffALP/AAsux/3T/SuBr0L9nxd3xJs/ZG/pXr5g/wDZanozyMB/vVP1RvftR4/4Syz9fI5rx+vW/wBp9s+NLdfS3WvJKyylf7HT9DXNv98qeosa75EX1YV912f/AB5w/wDXNf5V8N6Yu/UIF9ZB/OvuW1/49ov9wfyrxOJ3/CXr+h7fDC/iP0/Ukooor5M+rCiiigAooooAKKKKACiiigAooooAKKKKACiiigAooooAKKKKACiiigAr5j/aah8vx2suP9ZAp/IAV9OV86ftUw7fEmmzY+/bn9DXt8PytjF5pniZ/G+Db7NHjNX/AA5L5OvWEnpcJ/6EKoVNYNsv7ZvSZD/48K+7mrxaPhoO0kz6G/afj8zwnp8w6LKP5V8519K/H6P7V8L7a6HIQq2fwr5qrx8gf+yW7Nnr58v9rv3SCvav2V7gLrWo22eXiDfl/wDrrxWvUP2aLryPiGY2Pyy2rrj3yMV05tDnwdReRzZTPlxlN+Z9Q0UUV+cH6MFFFFABXlnx7jzbWMvoSK9Trz/45W/meF45gOY5RXlZ3DnwNT0PSyefLjKfqeH0UUV+Xn6MFFFFABRRRQAUUUUAWtKkMepW8gOMSL/OvqK2kEtvHIOjKDXyrGxR1YdQc19LeC7xb7wtp9wGyTAob6gc19hwnVSlUp+jPleJqb5ac/VGxRRRX2p8iZfiy0N94cv7QDJkhZf0r5IkXbK6/wB1iP1r7KkXcjKe4xXyb4305tK8VahYsuPLmOPcHmvlOJqWlOp6o8fNYfDI7L4OFbzRfEelMeWtfMVfU8/4V5tMjRzSRsMFWII/Gut+EF+tj42tkkbbFcKYn989KzviBpz6X4tvrdl2qZC6e4NeHW/eYOnL+Vtfqjgn71CL7aFLw3N5OrRN/e+X867uvNYpGjlWReqkEV6HYTrc2kcynO5Rn6156FRelieiiimbBRRRQBqeG76GwvZZZ921oWQY9TU+m39jJpsum6j5qRmQSI8YBIPPHP1rEorop4mcEorZX/E0VRpWOmTXrOzltrW1SR7OMFZC3DMDUf27SNPtrn+zmuJZrhdpMigBR+BrnaK0eOqPovLy6aD9tI6R9U02bUEkm+0KghVA8ZwysO/Wotf1S1uNOhsreSa5ZGLGaZQG57cVgUUpY2pKMo2WoOq2mgooorkMgooooAxvF03l6WY+8jAflXF1u+MLrzb1bdTlYxz9awj0qWctV3kesfBa+vrPw/rl59odYLeEmNWOQGx2rzqW8vtd1uOS7uJJ5ZpRgsc4ye1d3IraF8GArfu7jUJM47lc/wCFcv8ADDT21HxpYQhdyo4dvoK9iupyVDDX6fm/8jpqJtU6X9an05o0P2fSLODGNkCKfrgVboHAwOlFffxVkkfRJWVgooopjPF/jxcB9ctbfPMcWcfWvN66r4qX327xpdvnIjxF/wB88VytflWa1fa4ypJd/wAj9Kyyn7PCU4+QUUUV553BRRRQAUUUUAFbvgGLzvF+nx/9NM/lWFXX/CK387xpbtjPlgt+ldeAhz4mnHzX5nNjZ8mHnLyZ9AjgAUUUV+tH5gFFFFAHnv7QVwIPhxdAnHmOqf1/pXyfX0t+1HdeX4KtLZT80l4pP0CtXzVX3fDsLYS/ds+G4hnfF27JBXpP7OUXmfESJ/7kTH+VebV61+zDbmTxjczY4jh/nXdmkuXCVH5HBlkebF015lb9pibf8Q/LH8FtH/WvLq9A/aBm874mXnosSL/OvP6rLY8uEpryROYy5sVUfmzU8Jxef4l0+HGd86j9a+24RiFB6KK+MvhnF5/j3Ro+ubpP519nrwAK+b4ml+8pryZ9HwzH93N+aCiiivmD6cKKKKACiiigAooooAKKKKACiiigAooooAKKKKACiiigAooooAKKKKACvDv2qrLdZaZqGPuEx5+vNe415d+0ra/aPASyBcmKcN+GDXpZRPkxlN+Z52bQ58HUXkfL9KjbHV/7rA/kaSkPQ1+jH50fUHi8DWPgGsv3i1lG4/IV8v19PfDs/wBs/BFrXO4pbtH+Q/8ArV8xFSpKsMEcEV4WSe461PtI9zOveVGp3iFdn8Fbv7J8SNJ+bHmzCP8AOuMq94eu2sdesbxDhoZ1cH05r18RT9pSlDumeRh6ns6sZ9mj7joqGwk86yglzncgOfwqavy5qzsfqCd1cKKKKQwrmPifa/avB14MZKLv/Kunqnrdt9s0m6tf+ekTL+YrDFU/a0Zw7pm2GqezrRn2aPlsdKKlu4jDdTQngpIy/kair8ias7H6indXCiiikMKKKKACiiigAr2/4H6kLnw5JZM2Xt5CfwPT+VeIV3PwZ1QWHif7NI+2O5XafqOn869jIsT7DGxb2en3nlZ1h/bYSSW61Pd6KKAQRkHIr9NPzwK8K/aH0U2+r2+sRriOddj/AO8P8iu++KviDUvDlhFqGm3MGVbEkLjO4V5t4r+I9j4p8NyadqGnmK4HzRyKeA1fP5zicPOnLDzdpLVHnY6rTlF05PU84s53tbuG5jJDROHGPavR/ixarrGgaV4rtsOHjEVwR/Ce2a8yr0z4TX9vqulX/g3UGXy7pC1tu7SAf/qr5jANVObDy+1t6rb/ACPJw7Ur031/M8zrpfB98FJs5G90rI1zTbjSdUnsLhCskTEcjqKqwySQyrKmQynINcEouLaZim4SPSaKo6NqCX9orggSAYYe9XqDrTuFFFFABRRRQAUUUUAFFFFABRRRQAVW1O6Wzs3mY9Bx9asMwVSzHAFcX4k1I3tz5UZ/cxnj3PrSJnLlRlzyNNM8rcljmr3hnS5tZ12006FSxlkAbH93PP6Vm16j8NrSLwx4bvfGOoKFl8sx2YbruPGR+ddWCoKtVSl8K1fojGhT9pPXbqZ3xo1GNtWttEtpA0GnxCPjpnFdJ+zpou57vWpE6fu4yR1HevJ2Nzq+rE8vcXMv6k19S+BdFj0DwxZ6co+ZU3P/ALx5P6mvbymDxmOliGtF/SO/Bxdeu6j2RuUUUV9ke2FVtUuFtNOnuGOBGharNcV8YdW/s/ww9ujYluDtH0rmxldYehOo+iOjC0XXrRprqzw3VLlrzUrm7brNIz/marUUV+SSk5Ntn6fFKKSQUUUUhhRRRQAUUUUAFej/AAItfM127uSOI4gAffNecV7T8CbLytBurtl+aWbCn2wK9nIKXtMdDy1PJzur7PBz89D0eiiiv0w/PQooooA8G/asuwH0mx3csrSY+hx/WvB69M/aQ1Brv4gG33bltYQqj0zg15nX6NlFP2eDgvK/3n51m1T2mMm/O33BXu37KlrtOr3hHXYoP0zXhNfRv7OFubP4eX+osMb5JMH2FY57K2Dku7SNsjjfGRfZNnjXxXu/tnxB1eTOdk7R/ka5er3iGf7Vr1/c5z5twzZ+pqjXp0IclKMeyR5lefPUlLu2d78BbL7Z8SNPYjPkN5v5V9aV81/sv2vmeMbi625EcBGfrX0pXxXEU+bF8vZI+14ehy4Tm7thRRRXgnuhRRRQAUUUUAFFFFABRRRQAUUUUAFFFFABRRRQAUUUUAFFFFABRRRQAVyvxYsBqHgHVIduWWLcv1Brqqq6vbi60u6tzyJImX9K1oT9nUjLszKtD2lOUe6Phggqdp6jg0Vc123a01q9tmGDHO64/E1Tr9Si7pM/L5KzaPor9mS+W68J3+ksclHJx7HNeG+NrP7B4u1Wz24EV1Iqj2zXo/7L+orb+KLuxdsfaIvlHqRWH+0FpX9m/EO6dR+7uVEwPueTXhYb91mdWH8yue5if3uWUp/yux55QDhgfQg0UV7x4R9l/C7VBq/gbTbzOWMQVvqK6avIv2YtUW68KXGns/z20nC+xr12vzPMKPscTOHmfpWX1vbYaE/IKKKK4zsCg8iiigD5x+I2nnTvF19Dtwhfcp9QRmudr1L486YVu7TU0Hysvlt9c15bX5Xm2H+r4ycOl7/efpOWV/b4WEvL8gooorzjvCiiigAooooAKsadcvZ30N1GcNG4YVXopptO6E0mrM+kDr8LeCX1wMMLblzz/FjpXjth8WtVsdDksooVluS7FJ5DnaD7VnxeIr1fBV34dhikmaWRWj284Xnd/SuGdHjYq6MpHUEV9Tis6q1Y05UnZ219T8d4gjUwWMdKOi/zLus6vqWsXRuNRu5Z3J/ibIH0qrbxNNPHEqkl2CjivTfhz8LW1m1g1XVblUtJBuSOM5LD3PavSNS+HuiyNpv2G3S3FnIGJA5ccdamhkuKxEfay6992eTTwNWoudni/wARfBc3hlLG5j3SW9xCCzf3X7j8sVylhdzWN7DeW7lJYXDqR6ivq/xXoNrr+hTaZcKMMvyN/dYdDXy34k0e60PV5tOvI2VkJwcfeHqKM4y54OoqlP4X+DDG4b2MlKOx7fqE1pqfgqLxR/wjdpfXvlgyrKo3EDqeleb3vjbSp7aW3HhLT4i6ldyqAy/pWkfiImm6hpSaehfT4IBHcQsOHz1qL4h+FLW5tF8UeGf32nzjfLGvJiPeunFV5VoOVCSbiveVlr5r9TWrUc43pvbf/M4SwvZLK786HIXPK57V2+mX8N9AJI2G7uvpXntTWl1NayiSFypH6185c8+FTlPR6KxNJ1+3uAI7jEUnqehraVlYZUgj1FB0pp7C0UUUxhRRRQAUUUUAFIzKqlmIAHc1Wvr+1s0LTSAHso6muS1jWp70mOPMcXoDyaREpqJb8R6152bW1YhP4mHeueorV8L6FfeINUjsbGItk/O/ZB6mnCEpyUYq7Zz+9ORf+H/hmbxHrSRH5LOH95cSHoFHatT4q+IodQvIdH035dNsBsQDozDqa2vGWtaf4R0P/hE/DzB7mQf6bcr1z6VwPh7RL/X782tlGXcKzu3YADPNenVXsYfVaWsn8Vvy/wAzpmuSPsoat7/5HffAjwqb/U/7cu4/9Htz+6BHDN617yXQEAsAT0Ga+YY/HHiPSrP+yLOaK1hgJTCJg5HvXT/B/wASQz+IZJvEWsXBnPECyN+7/wD116+VZjh6Cjh4LV7t6anZhMTTppU4rXqe80UiMrqGVgynoRS19YewFeE/GPWv7R8Rm0ifdDa/J/wLvXrXjjWo9C8PXF2xHmFSsa56k183zyyTzPNKxZ3JZj6mvkeKMbywjho7vV/ofUcOYPmm8RLZaIjooor4g+wCiiigAooooAKKKKAFUbmC+pr6R+H9h/Z3hKwtyMP5e5vckk14F4UsTqXiCztMZDyDd9M19MQRiGCOJeiKFH4CvseFMP706z9D5TiavpCkvUfRRRX2h8kFNlcRxPIeAqkmnVh+PNQTTPCOpXjOF2QHH1NXTg5zUV1IqTUIuT6HyX8SNS/tbxvql5nIMxQfRTiuep9xIZp5Jm6yMWP40yv1KnBU4KK6H5fUm5zcn1DrxX1BoBTw78B0uCNpks/MP1YV806Rbvd6pbW0almklVcD619HfHaSPQ/hZb6OjgEhIl9worxc4/eVKNDvK/3Hs5P+7p1q3ZW+8+Z2JZix5JJNFFFe6eGfQn7K+n7NK1HUGXl5Ain2r22vPvgBp5sfh3Zuy7Xn+c16DX5vmtX2mLqS8/yP0bK6fs8JCPl+YUUUV556AUUUUAFFFFABRRRQAUUUUAFFFFABRRRQAUUUUAFFFFABRRRQAUUUUAFB6UUUAfI/xz00ab8Rb4Ku1JsSL+XP61w1e6/tUaNiXTdbRcDBgcjuTz/SvCq/SMrre2wkJeVvuPzjNKPscXOPnf7zqfhTqX9leO9Muy2FEoU/jxXqX7VGls0Wm6rGmVGY5G/lXhFrM0FzHOvDRuGH4Gvp7xjGfGPwUiu0/eTfZkmPruA5rhzL9xjKOI6bM7st/f4OtQ67o+XaKKK948I9S/Zt1hbDxt9hlk2peJsUZ6t2r6fr4e8N6lJpGvWepR5328quMfWvtfSbyHUNNt7y3YPHNGGUjvXxfEmH5a0aq6r8j7PhzEc1GVJ9H+Zaooor5s+jCiiigDmPibpf9qeFLlQuZIh5ifhXzuQQSD1HBr6snjWaF4nGVdSpr5t8b6W2j+JbuzxhN+5D6g818VxVhbShXXo/0PruGsTpKi/VGJRRRXx59UFFFFABRRRQAUUUUAWdMvJLC/hu4vvRsG+te76dpXhjxhokV7LYQuXXD7Rgg18/123wr8VHQ9VFpdOfsdwQrZ6Kexr3cjx0KFX2VZXhLv0Z4We5asXR50ryj+KPZvDWiW2g2JsrN3NuDlFY52j0rUpEZXQOpBUjIIpa/RoRjCKjHY+DUVFWQVxXxQ8E2/ijTWmgUJqEKkxt/e/2TXa0VnXoQr03TqK6ZNSnGpFxlsfHWoWdxYXklpdRNFNGxVlYV0HgXxfd+G7ny3Hn2EvEsLcgj2r2z4l+AbTxNbNcWyrDqCD5XHG72NfPOtaVf6PfPZ6hbvDKhxhhjPvXwmMwVfLaylF6dH/mfPVqFTCzutu56B4o8F2Ou2TeIvB0qzxsN01oPvxnvxXmksckUjRyoyOpwykYINaXhvX9S0C+W60+dkP8S54Yehr0FdQ8I+PYhHqSx6Vq+OJhwrmocKOM1h7s+3R+nb0E4wr6x0l26M8qq7Y6peWmPLlJX0NdB4o8Aa7ogMywm7tcZE0XzDHvXJMrKcMpB964KtCpRly1FZmEoTpuzVjp7XxQvAuISPdea0Yte06T/lrt/wB7iuGorO41VkegDVtNP/L5EPq1Mk1rTlH/AB8o30NcFRRcftmdjc+JbNB+6V3b6cVk3viK7mBWICJfbrWJXV+JtDs9L8IaJexgm6vd7yE+nGP61pClKcZSXT/hgUpzTfY5eWSSVi0jlifWmVoaPo2p6vcCDT7OWdyf4Vziu/sPAujeHYBqHjG+iyBuW0RuW9q1oYOrX1Ssu72CnQnU1W3c5TwX4Q1TxNc/6PGYrVT+8nfhVH1rrvEXiTSPCOlt4e8Kss1yRi5vB3PfBrH8XfECe/tTpeiwjT9NUbQqDBYe9cx4e0TUde1BbSwgeV2PzNjhR6mutVYUP3WF1k9Ob/L/ADNlONP3aWrfX/Ih06zvta1VLW3R57md/qfqa+lPh14OtfDGkeWVV7uZf3z4/SmfDrwPYeFrIOVWW+cfvJSOnsK6+vpcoyj6sva1fjf4Hp4LB+y9+e58ueI/DWqzeJ9XjsbKadYJWd9i5wM5rlzvjfHzIyn6EGvsK3sLW3nmnihVZJjmQ4+9XEfEH4baXrySXlmq2l7jJYDCt9a87GcPTUXOk7vXT/I5q2Wys5Qep5h4G+JmraAn2W73Xlpj5VY8rXpnwe8VXHiIarNePhhLvRSfupXz7qFq9nfzWbsrtE5QleQSK3fBfiG70RL+C3ypu4fLz/d5HNefgs2q4epFVZNxjfQeWSq1sTToX3djsPi34k/tfWTZ27k21uccdGb1rh6VmLMWY5JpK8HFYmeJrSqz3Z+1YbDxw9JU47IKKKK5zcKKKKACiiigAoopR1oA9H+BulfaNWn1KRcpCNq/71e0Vy3ww0f+yPC1urptmmHmSfU9P0xXU1+oZLhfq2DhF7vV/M/Oc2xP1jFSktlovkFFFFeqeaFeSftNawtn4Tg01JNst1JnbnkqP/r163Xyz+0Vry6t45e0hfdDYoI1PueT+tevkeH9ti4vpHU8jO8R7HCSXWWh5pRRRX6CfAHb/BDS21T4hWC7N0UTeZJ7AV2v7U+peZq2n6WG/wBTGZCP97/9VWv2W9JKjUNckXCY8tWP6/yrzf4waw2s+P8AU5925IpTDGf9lTxXgr/aM1b6QX4s91/uMrS6zf4I5GpbKBrq8ht05aRwo/E1FXZfBjR/7Y+IWmxFdyQP57D2WvZr1VSpym+iPHoU3VqRgurPq/w3ZpYaDZWka7VjiUY/CtChQFAUcAdKK/LpScm2z9PjHlSSCiiipKCiiigAooooAKKKKACiiigAooooAKKKKACiiigAooooAKKKKACiiigAooooA4n426OusfD6/TZultwJo/qOP5E18iEEEg9RX3ZeQJc2k1vIoKyIVIPuK+LvHWktoviu/wBPKkCOU7c+ma+v4axF4zovpqfI8SYe0oVl10MSvo39nLUxq3ge90GdtzQMw5/ut0FfOVeifs/65/ZHjqKGSTZBdjy2BPBPavWzeh7bCytutV8jycor+xxUb7PR/M5LxppcmjeKdQ06RdvlTNt/3c8GsivY/wBp7QDaeIbXXIl/d3cex8DoVxj+deOV0YDELEYeFTujDHYd4fETp9mFfUf7OviAar4JjsJHzNYnysHqV7GvlyvRv2f/ABEdF8ax2skgW3vcRtk8A9jXLnOF+sYWVt1qdWTYn6vio32eh9V0UDpRX54foIUUUjMqqWYgAdSaAFzXmHxy0PzrSDWoUy8X7uUj+72/Ws74t+LpdI1mCfQNbzLt2zWy/MmfWse3+LM2o6bLpmu6ak6zLsDQnbz2POe9fOZnjsLXhPC1HZ9Hur9NhYLN6eExSk3t+Rw9FTXsL29wyPG0eeVDdcHpUNfn0k4uzP1eE1OKlHZhRRRSKCiiigAooooAKKKKAPXvhJ4yWWNNE1KX5xxC7Hr7V6lXylFI8UiyRsVdTkEdq9r+GXjqPVLdNN1SQLeIMK548wf419vkGdKSWHrPXo/0Pj87ylxbxFFadV+p6FRRRX1x8uFYPjDwrpXiayMF9CPMA+SUD5lP1reoqKlOFWLjNXTJlFSVpI+Z/G3w61nw67zRxtdWeeJEHIHvXFkFTg5Uj8CK+ypESRCkiqynqCMg1w/i74Y+H9cDzW8Zsbo/xxfdJ9xXyuN4dessO/kzya+Wdab+R4p4X8deIPD+I7a6M1uP+WMvzLXUf8JX4K8RjHiHREtblutxCMc1meJPhZ4k0rdJbot9CP4o+Dj6Vxd5YXtoxW6tJoSP76EV5DrYzCL2dVadmro4nOvR92a08z0T/hB/COqfNofiVUJ/gnYcVVu/hTrCH/RdQs7lfVWx/WvPVYqflYr9DirMOoX0P+qvJ0+jmo+s4Wfx0rejsT7Wk/ih9zOtb4YeJgeIomHqGqSL4W+ImI3tbxjuWfpXLLr2tKMLql0B/v1HJrGqyA79QuWz/t0vaYL+SX3/APADmofyv7zvY/hfb2iiTV/EVnEnUhSM/wA67250fwtd+H7GaOH+210+Ly44kbr74FfPUk0shzJNIx93JrT0Btfhulk0b7YsmeDECRXVhsfQptxhR0fnd/joa0sRTi7Rhv8AM7TxB8RtXso303SNMj0aFflG2PDj8a89vLq81C6aa5mluJnPJY5Jr1ceEfGnjK2t11wWtlEnPmGP9431ruvCXw38P6CElaD7Zcj/AJaS84PsK6XluMx09W+Tz0/A1eFrV5avTz/yPI/A3w01bX2S4u1azszzuYcsPavePC3hzS/Dmnraadbqn998fM59Sa11VVUKqhQOgAxS19HgMro4NXiry7np4fCQobbhRRRXpHUFQ31ut3aSWzsyrIu0lTg4qasnxRr1loGnPdXbjOPkTPLGs6s4Qg5TdkVCnKpJQirtnIeJNC8FeEtLe8fS7eS6bPl7+WZvWvG7+4N1dyXBVV3nOAOAPStHxXr954g1R7y6c7c4jjzworHr80zXHwxNTlpRtBbefmfeZPlFPAU72XM9/wDIKKKK8k9oKKKKACiiigAooooAK6P4eaK2teJbeDbmJGDycdh2rnK9x+DOgnTtFOoTpie55GRyFr1cmwX1vFRi9lqzzc2xf1XDSkt3ojvkVURUUYVQAB7UtFFfqB+chRRRQBmeKNUj0fQbzUZWCiGIsM+uOK+KtWvH1HU7q+kJLXErSHPuc19BftOeIja6Lb6FBIA9yd0mDyFFfOlfbcO4X2dB1XvL8kfFcRYr2ldUltH82FABYhR1JwKK6H4daI/iDxjp2mqPkeUFz6Ac/wBK9+pUVODnLZHg04OpNQjuz6A8KRr4K+CzXUwCStbmVgf7zD/69fME0kk0ryyMWdyWYnua+g/2mtYWz0Gy0G3faZSC6j+6K+eq8fJIN05YiW83c9fO5qNSNCO0FYK94/ZY0Yb9Q1qRPmAEUTexzn+QrwhVLMFUZJOBX2D8INEXQ/Atjb7cSSL5jnvk1PEGI9nheRbyKyDD+0xXO9onX0UUV8IfdBRRRQAUUUUAFFFFABRRRQAUUUUAFFFFABRRRQAUUUUAFFFFABRRRQAUUUUAFFFFABXzt+1BoLW+r2muRRYinHlyMB/F2/lX0TXJfFvw8PEngm+s1UGdEMkJPZh/9bNejlWJ+rYqM3ts/mefmmG+s4aUFvuvkfHdT6dcvZ38F1GSHicMMe1QyKyOyMCCDgg0lfozSaPzlNpn1F4xt7fx98HkvovnnSITDHUOo5Wvl51ZXKsMEHBFe9/sx+IVuLO98MXTAhf3kKnuD97+leZfF7w7J4d8a3dvsKwTMZIjjgg14WVv6tiKmEl6r0PezRfWcPTxcfR+pyFSWsz29zHPGxV0YMCKjor3nqeCmfZfwy8RR+JvB9lqCsDKEEcw9HHUfyq74w1+38OaSNQueU81EIzzgnBNeBfs4eLP7K199Dupdttecx5PCv8A/X4rq/2jtW3XFhpEb/dBlkA9D0/lX5VxNF5X7SUfl8/8j73CZj7XBe0+0tPmd94i+IXh3R7BbhrtZ5XTckMRyT7H0rxrxj8Tdc11nht2NjangIh+Yj3NcM7s3LsT9TXReE/Beu+I5V+x2jpAeszjauPYnrX5/iM1xmOfs6at5I56mLrYh8sfwOdZmkfLMzsT1JyTW34M0ibUPFun2EkLoXkDkMuOBz/SvcPBnwu0bRQlxegXt0OpYfKD9K6U+GdNHiSLXEhVJoofKUKMDr1rrw3D1b3Z1H1WnkbUstnpKTOD+M/hkLaQaxaRgCFRHKqjt2NeTV9U6haw31lLazqGjlUqQfevnDxjok2g63NZyKdmSY29V7Vy8S5d7KosRBaS39f+Cfp/D2O9pT9hJ6x29DFooor5Y+kCiiigAooooAKKKKACnwSyQyrLE5R1OQR2plFNOwPU9i+HPxEjuVTTNakCTDAjmPRvY16ajK6hlYMpGQR3r5RBKkEHBFd34G+IV5o5S11DdcWfr1Za+vyniLkSpYp6dH/mfK5nkPM3Vw/3f5HulFUNE1jT9YtFuLG4SVSOQDyPqO1X6+zhOM4qUXdHycoSg+WSswoooqiQNUr/AEnTb9dt5ZQTD/aWrtFKUVJWaE0nuchqHw48J3mc6eIie8ZxXK+I/hd4O0nT5b+5vrq3iQZ+Zwcn0HFes15R8afDusX9hPqs2pqLK2XKW6g8/WvIzDCUIUZVI0VJnHiaNOMHJQuzxy3GjtroSbz104ybdwPzBfXpXs+ifCjwffWkV7Be3VzC4DAq4wf0rwUV9C/BzQNY0vTLe7OpLLY3KB/IIOV+lfOZJCFaq4TpqS/L/gHmYCMZzcZRv+ht6f8ADrwpZgbdNWXHeQ5rorHTNPsU2WlnDCv+ytW6K+1p4elS+CKXyPdjThH4UFFFFbFhRRRQAUU2WRIo2kkdURRksxwBXnHjj4lW1kHs9GInn6GX+Ff8a5MXjaOEhz1XY6cLhKuKny01c6jxj4s07w7aM00gkuSPkhU8k+/pXg3ibX9Q1+/a6vZDjPyIOij0qlqN9dahctcXczSyMckk1Wr8+zXOauOlyrSHb/M+5y3KqeDV95d/8gooorxj1gooooAKKKKACiiigAoopyKzuqIpZmOAB3NAG94D0GTX/EEFqFPkq2+VuwUdq+jbeFIIEhjGERQoHtXJfC3w4ND0NZplAurgBn9QOwrsK/Schy/6ph+aS96Wr/RH5/nWO+tV+WPwx2CiiivcPHCo7maO3t5LiZtscal2PoAMmpK8u/aG8Wf2J4YOl2soF3ffLweVXua6MLh5YirGnHqc+KxEcPSlUl0PBfid4hfxL4wvdQ3ExbykQzxtHAP5CuZoor9NpU40oKEdkfmlWpKrNzluwr3f9mHw+iLe+JLlSNq+XHkcY6k/pXh1hay3t7DaQqXkmcIoHU5r6c8R3Efw7+Dot4tq3TQiNMfxSMOf0zXkZ1Vl7OOHh8U3b5Hr5LSj7SWIn8MFf5nh/wAZPEH/AAkHji8uI23QQsYoj6qO9cbSuxdyzHJJyaSvVo0lRpxpx2R5Naq6tSVSW7On+F2iya9420+zWMuiuJJPTaOtfZEMaxRJGgwqgACvEv2X/Dfk2N34inTmZvKgJ7Afe/pXt9fE5/ivbYnkW0dPn1PtsgwvssNzveWvy6BRRRXhHuBRRRQAUUUUAFFFFABRRRQAUUUUAFFFFABRRRQAUUUUAFFFFABRRRQAUUUUAFFFFABSMoZSrDIIwRS0UAfI/wAa/DbeHvGtyI0ItrljLEccAHnFcNX1J+0J4YOt+EWvrdM3Nl84wOSO4r5br9EyfF/WcMm91oz88zfCfVsS0tnqjb8C63L4e8UWWpxsVCSASYPVT1Fe7/HvQovE3ge28SWA3yWyiTK94yOf6V8219G/s9eJIdd8M3HhjUSskkKEKrc70PX8uK5s3pypShjKe8d/Q6coqRqxnhJ7S29T5yorpviZ4bl8MeK7qwZT5RYtE3qtczXtUqkasFOOzPGq05UpuEt0TWVzLZ3kV1CxWSJwykeor6J0rw7o3xO0G3137U8OoqginIOcEe34184V6L8CfGLeGvFC2lxJiwvSI5MnhW7H9a8PiLKaeY4W0o3cdT0spxUaVbkqfDL+kztH+FWs6Nq9veQpFqNrFKrOh6soPIxXuOnxxRWcSwwLAu0fIq4x7VLG6yRrIjBlYZBHcU6vzjCZfSwjl7Pqfc0cPCjfk6hRRRXcdAVx/wAUPDK69o7TQKPtcALJj+IeldhRWGJw8MTSdKezNsPXnQqKpDdHyjLG8UjRyKVdThgexpteofGDwj5E7a3p8X7pzmZFHQ+teX1+W47B1MHWdKf/AA6P0jB4uGKpKpAKKKK4zqCiiigAooooAKKKKACiiigC/o+r6hpNytxYXLxOD2PB/CvUvCnxSt5tlvrUflP081RwT7149RXoYLM8Rg3+7lp26HDi8uoYtfvFr36n1Np2oWeoQCazuI5kPdGzVqvlzTNU1DTZRJY3csJB4Ctx+XSu80L4ralAVj1OBLlO7gYb9OK+twnE9CppWXK/vR8xiuHa0NaL5l+J7PRXG6R8RvDt8QskzWzH/np0rpbTVtNuwDb3sMmfRxXv0cZQrK9OafzPEq4StRdpxaLtcr8WP+RD1L/rnXUhlbowP0NeU/GjTPE6WUtzp99LPpsg/f2+0Hb7jjOKyzGo4YabUW9OhwYqTjSelzwkdvrX1d8Pf+RN0z/rgv8AKvlIK24KAd2cY96+g/g7pniVNOhutYvZUtVUCC2KgYHv3r5bh2o415JRbuvuPIyyTVRqx6TRQSB1qGe6toF3TTxoPdhX2zaW576TexNRXPap408PaehMl/G7D+FDk1x2ufFmFFKaVZb2/vS9K8/EZrhMP8c18tTtoZZiq/wwf5HqLuqKWdgqjqTXI+JviBomkIyRTLdXA6JGcjPua8e1/wAYa7rLH7TeusfZIztA/KufPJJPJPU183jeKW7xw8beb/yPoMJw2l71eXyX+Z1HivxtrGvOyNM0Ft2iQ4/OuXoor5WviKlefPUldn0tGhTox5aasgooorE1CiiigAooooAKKKKACiiigArvvhP4bjvL7+2NR2pZ25+TecBm/wDrVzXhLQLrxBqi2dupC/xvjhRWJ4nW+0nWrzSReXAit5SqqJCAR64FengYexccTUheKenmz5TifO/qFJUoK8pfgfTX/CSaEt1HZx6jbyTOwVY0cE5+grYr5X+HniG28O+I49SvLRboYKlm5Zc9x719J+HPEGl69Zrc6fcLICOVzyv1Ffd5XmkcYnzWUux8NhcWq6d9+xq0UUV652EN9dQ2dnNd3DhIokLsT2AFfHnxP8SyeKPFlzfFswqxSEdgor2D9pHxp9j05fDNhMPOuObkqeVTsPzr53r7Ph7A+zg8RNavb0PjeIMd7Saw8Xot/UKKKls7eS7u4raFS0krBVA9TX0rdj5tK56j+zj4X/tbxQ2sXCZtrAZUkcGQ9P0zR+0d4m/tXxMmkW8hNvZfeAPBf/Oa9Qs0tfhn8JTI+wXTR5OeC8jDp+HNfMGoXU19fTXk7FpJXLMT718/gf8AbcZPFP4Y6RPfxv8AseDhhl8UtZEFWtHsZdS1O3sYVLPM4UACqtew/s0+GDf65Lr1wmYbX5Y8jgtXrY3ErDUJVH0PJweHeJrxprqe8+DtHi0Hw3ZaXEoHkxAMfVscmteiivzOc3OTlLdn6XCChFRjsgoooqSgooooAKKKKACiiigAooooAKKKKACiiigAooooAKKKKACiiigAooooAKKKKACiiigAooooAjuIY7iB4JVDI6lWB7g18gfFjwvJ4W8X3VoqYtZGMlue209B+FfYdebfHzwj/wAJD4XN7axbr2zBZcdSvcV7OSY36tiOWT92Wn+R4+dYL6zh+aK96Ov+Z8r1u+AvEE/hnxRZ6pCTtRwJV/vIeorCIKkqQQR1Bor7ypCNSLjLZnwdOcqclKO6PpX43eHYfF/guHxFpQWWeCPzAV6sncV81Hg4PWve/wBm/wAXLcW8vhTUXDfKTBvPUf3a4H41+D38L+KZWgjxYXJMkJHRc/w14mV1JYarLBVOmsfQ9vM6ccTSjjafXSXqcFQCQQQcEdDRRXvHhH078APGw17RRo99KDfWq4XJ5da9Ur4i8La5e+Hdat9UsXKyQsCR2YdwfrX2F4K8R2fijQLfVLNwQ6jeueVbuDXwueZd9Xqe1gvdl+DPuMjzH6xT9lN+9H8UbdFFFeCe8FFFFAEV1bxXVu9vOgeNxhgfSvAfiN4Sn8Pam0sSl7GU5jb+77GvoOqWt6Xa6vp0lldxhkcde4PqK8rNsshj6VtpLZnp5ZmMsFVv9l7o+XKK6Dxt4au/DmptDKpa3YkxSAcEVz9fmlajOjN05qzR+g0qsKsFODumFFFFZGgUUUUAFFFFABRRRQAUUUUAFFFFABUsVxcRf6qeWP8A3XIqKimm1sJpPc2LTxPr1rjyNTnXHTJz/Or/APwnnicxNFJqHmIwwQ0akEflXMUV0RxmIgrRm/vZhPCUJ/FBP5IICYdWGoKqFw28KV+XP0rqz8QvFGwIt/tUcACNf8K5Siini69O/JNq/ZnNRynBUb8lJa67HQXPjLxNcDEmqy49gBWTcajf3DFpry4cn1kNVaKieIq1Pjk38zshQpQ+GKXyFPJyeT6mkoorE1CiiigAooooAKKKKACiiigAooooAKKKKACrWl2NzqV7HZ2sbSSyHAAqK1t5rqdILeNpJHOFVRkk17v8NvBsegWa3V2qvfSDJP8Ac9q9TK8snj6vKtIrdnnZlmEMFTu/ieyNPwL4Zt/DekpCoDXLjM0nqfSvM/HXgPUPEHxHu0s8RRG3ErSMONxzgfpXttIFXcW2jcRgnHNfoFbLKFWjGja0Yn5tjIvGS5qru73PknxJ4f1Tw/eNbajbNHz8r4+VvxqPQNb1LQ7xbrTbp4XB5APB+or6r13RdN1qza11G2SZGGASOR9DXz78U/Aq+FJluLe7SS1lb5EY/OK+XzDJ6uCftqT91fejwsTgpUPfg9De/wCFs3upXGlW/ki2ZZV+0sp4cZr1Txr4mtfDnheXV53GfL/dL/eYjivlaDcrrKqsQhDEgdKufE3xxeeKZrW1BaOytIlRUz95gOWNfT8GKtmmInCq7pWb9DCpmsqFGTk7yexzXiDVbrWtYuNSvHLyzOWOew7CqiQTSQyTJGzRx43sBwtR16l8G4rLW/D2v+GZ4U+0TW5khbHzMy8gfpX7DiKqw1LmS0VvuPmMPSeJq8rerv8AeeW161+zr4POq642vXkebO0P7vd0Z/X+decaPol7qXiCPRYYmNw0vlsAPu84NfSPiy9sfhl8Mo9PtNoumj8tAOrOR8zfnmvPzbFSUFh6XxT0+R35ThoubxFX4Ya/M8z/AGjPF39r+IE0S0kBtLL7+08M/wD9bkV5PT7maS4uJLiZi0kjFmJ7k0yvRwmGjhqMaUeh5+KxEsTWlUl1LGnWc1/fQ2duheWVwqge9fZHw88OQ+F/CtppcaASKgaZh/E56mvFP2bfCJvtUbxFeQ5t7c4gz3f1r6Mr5TiLG89RUIvRb+p9Vw9guSm68lq9vQKKKK+aPpAooooAKKKKACiiigAooooAKKKKACiiigAooooAKKKKACiiigAooooAKKKKACiiigAooooAKKKKACmyIskbRuAVYYIPcU6igD5Q+Ofg9/DPil7m3jIsb0mSMgcBu4/WvPa+y/iT4Xt/FnhifT5FHnKN8Dd1YV8favYXGmalPYXSFJoXKsDX3+S4/wCtUeWT96P9XPgs6wH1atzRXuyHaLqN1pOqW+oWchSaBw6ke1fTd1HpvxW+Gyyx7BdhMjPWOQDpXyxXoHwT8at4V8QLDcyH+z7khZQein1q81wcqsFWpfHDVf5GeVYuNKbo1fglo/8AM4fU7K407UJ7G6jaOaFyjqR3FV6+gv2gPA8ep2S+LdHQO+wGcJ/GvZq+fTwcV04DGRxdFTW/Vdmc2OwcsJVcHt0fdBXe/Bzx1L4R1tYrhydOuGAlXsvvXBUVvXoQr03TmtGYUK86FRVIPVH3ZZ3MN5axXVtIskMqhkZTkEGpa+dPgL8R/wCzZU8O6xMTbO2LeRj9wnt9K+ikZWUMpBUjII71+dY/AzwdVwlt0fc/RMBjYYykpx36rsLRRRXEdoUUUUAZviPRbLXNOezvIwykfK3dT6ivn/xl4ZvfDmoNDOpaFj+7lA4YV9JVQ13SLLWbB7O+hWRGHBI5U+orxc3yeGOhzR0mtn+jPWyvNJ4OVnrF9P8AI+XqK6rxz4OvfDt0WCtLZsfkkA6fWuVr86r4eph5unUVmj72jXhXgp03dMKKKKxNQooooAKKKKACtUaZHH4YfVp3Ks0oSFP73qazraFri4jgT70jBR9TXcSGybWktdqyafotruZf4Xkxk/qa9HL8Kqzk5bbfN/5LU4MdiHSso+vyX+ZwQORS11jSaTqPht9W1GzSy/0opAIFwZFIzVa68MyS6rFa6bJ5iy2/2gb+Cq+9Kpl1VWcPeT7b/cOnj6b0n7r/AK6nOUVp6jol9YPCLhUKSuEV0YMMk9OKj1ywGn6o1jG5lZVBbjocciuaWHqxTclax0Rr05NKLvcoUUd8d6KwNgooooAKKKsTWc8VjDeumIZnZEb1Ixn+YqlFu9kJyS3K9FTi0ujD5wt5TH13bTiulj8OyWkWl3ipFOl4RGVkYYDHgVvRwtSs3yrYwrYmnStdnJ0qqzMFUEk9AK3YNJtrOxutR1ff5cU5iWKPglv8mt3QLPT7eWK6slWSG/hZYTKMtDKM8fyrpo5bUnJKTt+f3GFXMKcItpX/ACOLu7O6tAhubeWEOPl3qRmoK6i2urrWNF1PS9UuGkurVjNA8rZIwfmAz7CuWU5FYYrDxpWcHdP+ma4avKpdSVmhaKKK5DqCiiigAooooAKltLea7uUt7eNpJXOFUDk1PpOnXeqXiWtnC0kjHHA6V7n4A8E2nh+Bbm4VZr5hy5GdnsK9XLMqq4+emkVuzzcxzKngoa6y6IrfDbwRFocK318qvfMMgH+D/wCvXdUUV+kYXC08LTVOmrJHwGJxNTE1HUqO7CiiiugwCsHXfCeka3fJdalC05QYVWPyj8K3q80+NXxDh8Maa+nWEgbU51IGD/qwe9aUsE8bNUVG9zmxValRpOdXZHA/HHxBoelhvDHhyzto3HFzLGo4/wBnNeL0+4mluJ3nmcvI7FmYnkk0yv0bL8vpYGiqdNevmfnmMxUsVVc3p2XYK6P4ba3JoHjLTtQU4UShH9NrHB/nXOV6H8E/A8ninX0urpGGn2rB5D2YjoK1xlSnChJ1fhsLB06k68VT3ue5+F/BOl6R4k1HxWoST7VmWEAZKA8mvJfiXp3jTx74nkns9HujZQkx26sNowO/Pr1rtfjB8T5PCtxFovh4wm5jUCQlQRGMcCvINV+JvjLUSfM1ieIHtExX+VfO5ZhsZKX1lpXasm+i9D6HMsThIr6vd2Tu7dX6kfij4f6z4Z0ddQ1pobZncKkO8M5P4Vh+GNHute1y10qzjLyzyBeOw7n8qh1HVNS1Ngb+9uLpgePMct/OvoX9nfwQNK03/hIb+HF3criEN/CnrXr4vFzwWGc6rTl0seRhMJDG4lQpJqPW56X4U0W18P6FbaXaqAkKAEgdT61q0UV+ezk5ycpbs/QYRUIqMdkFFFFSUFFFFABRRRQAUUUUAFFFFABRRRQAUUUUAFFFFABRRRQAUUUUAFFFFABRRRQAUUUUAFFFFABRRRQAUUUUAFeH/tGeBWuYf+Eo0yH95GMXSqOq/wB78K9wplxDFcQPBMivG6lWUjIINdeCxc8JWVSJy43CQxdF05HwiaB1r0D40eCJPCmvNPbIx064YtE390+hrz+v0ehXhXpqpB6M/OK9CdCo6c1qj374AeOY9QsG8Ja3IHIUrbs5zuU/w/59aqeNPgmq6lcX9lq0NpaSvuVJBgKT2zXB/BHTf7Q8fWruSsNsDM7DtjpX0BpOvaD8RNO1XQ3wrwuYyuecdnH418zjnPA4qU8O7J2cvK59NgVDG4WNPEK7V1HzseKP8HNaf/j01TTp/T97XKeMvB+teFJo49VjjxIMq8bZU1c8d6N4g8Ga7LYyXl0kRYmGVJCAy1zt7qmpX0ax3t/c3Kr90SyFsfnXu4b28rT9opRfkeFifYRvD2bjJeZUVirBlJBHIIr6B+BfxOWeKLw3r0371fltp3P3h/dNfP1OikeKRZI2KOpyrA8g1eNwVPGUuSfyfYjBY2phKnPD5rufd4IIBByDRXivwT+KUV9FFoPiCYJcqNsE7Hh/Y+9e1AggEEEHuK/PcXhKmFqOnUX/AAT9BwmLp4qmqlN/8AKKKK5TqCiiigCG9tbe8tnt7qFJYnGCrDIrxzx98OZtPd77R1aW2PLRdSn0r2mggEYIyK8/MMto46HLUWvR9Ud2BzCrg580Hp1R8ourIxV1KsOoNNr3fxv8PbDWg11Y4tbzHYfK59/SvGtd0TUtFujb31uyEdGxwa/PswymvgZe8rx7n3OBzOjjI+67S7GbRRRXlnohRRRQAoJUgqSCOhFSx3VzHZz2scmI5zmQkcn8ahoq4VJQ+FkyhGXxI1ZtTju7fSNOki8m1s/9YRzvO4nP5HFdLb+Zqljr+pWkwi8yJLS1ydvA2kgfUA1wtWZb+5bSo9MVgkCTedleDuxivSwuYcrftNrfpZHnYnA8yXs+/wCt2dRpFitrp2naTcSq11LeCYxhs7FUE5/Srzy2cVtfav50MV1d3sipJJCJFVQx456dK4OCaeC4FxHM4mAIDk881c0zV7ywheALFcQO25o5kDDPrz0rqo5nRSUWrf1p+pz1cvqt8yf9f1Y65rPSrrWraWZYZ2No0lwsK7FJGMEAdM1nxTaHP4Yn1mbSADb3KwxIshAcMCefyrGi8QXq3897LFEzywGBURdqovtj6VXXUpF8NtoohG1rhZjJnngEY/WnLG4dttJdenW2go4Sukrt9Ov3nTQ6Bp+oazbPBC0Ns9qbmSHee2OAfxqHUdM0+TS5bpbNLGWBhhROX8xc1nxeJJYdStriO3Biit/IkjLY3qcZ57dKr32qaf8AYnttP05kaRgzSSyFio9BR7TBuEtFf/gdNP8AIFTxaktXb/g9dTpbuHRbfxQNDj0wGCVMmQudwJ9KrXd1OfBMdmsFuwtL5o2zEM4OMc9qxLvXZbjXotUFuqPEgXbu64pINevIUv41hiaO8feUYZ2H1FH12gpSS0TutF0/4cPqlZqLerVnq+v/AAx2els6+IoLC9u5S9zDs+xRJ+5RW7n3rCuILi40OaNJB9q0q73IrNzsz2/KsaTxBrUiIpukRlG0SJGBJj03daz2eZ3d5JpGd/vHdyfrSrZnRceWKb3/AB/4I6WX1ea7aW39fcdhruraTJdXVlckvZXYWYNFyYpMAH+VY2paxAlpZWGjiRYrWQzec/3mf1x26CsZVVe1LXFVzKc22lZ9+p10svhBJN3JLmee6u5bqZsSSnLFRgdKiAwMUtFefKcpO7Z3RgoqyQUUUVJQUUU+GKWaRY4Y2d2OAFGSaaVwbsMrf8J+FdS8Q3SpbxlIc/NKw4ArrfBHwznuil5rZMMXUQj7zfX0r1zT7K10+2W2s4UhiUYCqK+myvh2pXtUxGke3V/5HzuY59CjeFDWXfojK8I+F9N8OWYitYw0xH7yVh8zGt2iivuqVGFGChTVkj42rVnVk5zd2wooorQzCiiuL+J/j7TfB+mNl1m1CRSIYQeh9T7VrRozrTUIK7ZlWrQowc5uyQz4qeP7HwdpbBGWXUZVIhi9D6mvlHWdSvNW1Ka/vpmlnlYszMc1J4i1m/17VZdR1CZpZpDnk8KPQVn19/lmWwwVPvJ7s+BzPMp42faK2QUUVPp9ncahexWdpE0s0rBVUDvXptpK7PMSbdkaPg/w9feJtcg0uxjYmRvnbHCL3NfRviPUtL+FXgBLGy2G8KbYx3Zz/Eab4G0HSvhj4Jm1fVWT7a8e6Vu+eyCvn3x94pvfFevy6hdOfLyRFH2Re1fOtvNcRZfwofiz6JJZVh7v+LP8EYuo3lxqF7LeXcjSzSsWdiepNQUVqeFtEvPEGt2+mWUZZ5GGSB90dzX0LcacbvRI+fSlUlZatnWfBTwTL4p8RJcXEZ/s60YPKSOGPZa+roY44YUiiUKiAKoA4ArH8EeHbPwx4ft9LtEA2qDI2OXbua26/PM0x7xla6+FbH6DleAWDo2fxPcKKKK8w9MKKKKACiiigAooooAKKKKACiiigAooooAKKKKACiiigAooooAKKKKACiiigAooooAKKKKACiiigAooooAKKKKACiiigDG8YeHbDxNok2mX0YKup2tjlD6ivkLxr4bv/C+uz6XfRkFGOx+zr2Ir7Wrivix4HtvGGisqqqX8QJhk9/Q17eTZm8JU5Jv3H+HmeLnGWLFw54L31+PkeKfB2az0nwp4m1uWeMXAgEKIT8wznn8a4bwz4i1Dw/r6avYysJFcswzw4J5BqrqdrqGj3l1pd0skEittljPGcVRr7KnhoOU5t3U/ysfGzxE1GEErOH53Pqh49B+LngbKlEvFXgn70Un+FfNfijQr/wAO6xNpuoQtHJGxAJHDD1FaPw+8X6h4Q1pL61ZmhJAmizw619AeIdH0H4r+EU1DT3jW8CZjf+JW/umvGi55TV5Za0pfgz2ZKGbUuaOlWP4ny1RWh4h0e/0LVZtN1GBop4mwQR19xWfX0cZKSUovQ+dlFxbi1qLG7RuHjYqynII6g17z8Gfi0uIdC8STbTwsNyx49g1eC0AkHI4NcuMwVLF0+Sovn2OrB42rhKnPTfy7n3hG6yIHjYMrDIIOQRS180fCX4s3GhGPStdd57DhUkJyYx/hX0bpeoWep2Ud5Y3CTwSDKupyK+Bx2X1cHO01p0Z95gcwpYyF4PXqi1RRRXAd4UUUUAFUtW0ux1S2a3vrdJUIxyORV2iplGM1yyV0VGTi7xdmePeL/hfcQF7rRG86Pr5J+8Pp615veWlzZzNDdQSQyL1VxivqmsrXfD+la1CY761RzjhscivmMfwzSq3nh3yvt0/4B9FguIalO0a65l36nzJRXp/iX4VXMO6bR5hMvXy24b8K8+1TSdQ0ycw31pLC4/vLXyGLy7E4R2qxt59D6jDY+hiV+7l8upRoooriOwKKKKACiiigAooooAKKKKACiiigAooooAKKKKACiinxRSSsFjjZ2JwABmmtQuMpQCTgAk+grs/Dvw613VGR54fskJ53ScEj2r03wz8P9E0fbI8f2qcc73HQ17OCyHF4rW3Ku7/yPIxedYbD6X5n2R5V4U8Ca1rjrI0JtbbvJIMZHtXr/hXwZpGgxq0cQmuMcyuOfwrpFVVG1VAHoKWvs8vyTDYP3rc0u7/Q+Tx2cYjF6XtHsgooor2DygooooAKKRmCqWYgAdSa8e+LPxctdKSbSfD8iz3mCrzKfljP+NdOFwlXFT5KaObFYulhYc9RnQ/Fb4k6d4Ss2tbd1uNTcHbGp+57tXy7rurX2talLqGoTtLNIckk9PYVBf3lzfXcl1dzPNNI25mY5JNQV97l2W08FDTWT3Z8HmOZVMbPXSK2QUUUqK0jhEUsxOAAOtekecLDHJNKsUSF3Y4VQOSa+jvg/wCA7PwjoreJ/EWxLox7wH/5ZL/jVP4M/DeHRbNfE/iVESUL5kUcn/LMep964/41fEqTxFdPo+kyMmmwthmBx5pH9K+exVeeYVPq2Hfur4n+h9BhaEMvp/WcQvefwr9TJ+MHj658Xas0FuzR6bAxEaZ++fU1wNFAyTgDJr26FCFCmqcFZI8SvXnXqOpN3bJLaCa5uEt4I2klkYKqqOSa+qPgt4Ai8K6Ml5eIrancqGc4/wBWD0WuV+Anw3NqkXiTWoMSuN1vEw5A9TXt9fJ55mntH9XpPTr5+R9ZkeV+zXt6q16eXmFFFFfMn0oUUUUAFFFFABRRRQAUUUUAFFFFABRRRQAUUUUAFFFFABRRRQAUUUUAFFFFABRRRQAUUUUAFFFFABRRRQAUUUUAFFFFABRRRQAUUUUAeZfGv4dw+J7BtT0+NV1OBew/1ijtXzBd281pcyW9xG0csbFWUjkGvuyvJfjZ8MYdet31rRolj1GMEyIo4mH+NfS5Lm/srUKz93o+3/APm85yj2t61Fe91Xf/AIJ80V1fw38aah4P1dbiB2e1cjzoc8MP8a5i5gmtp3gnjaORDhlI5BqOvr6tOFaDhJXTPkadSdGalF2aPqXxHovhz4r+F01HT5Ixeqn7uQfeU/3TXzb4m0LUPD2qy6dqMLRyoeCRww9RWl8P/GGp+ENXW7s5C0DEedCT8rivoO8tvCvxc8LiSNkS8ReGGPMib09xXgKVXKZ8svepPr2PelGlm0OaPu1V07nyvRXQ+OPCOq+E9Ue0v4WMef3coHyuK56voKdSNSKlB3TPAqU5U5OMlZoK6/4d+PtY8H3gNvK0tmx/eQMflPuPeuQopVaMK0HCaumOlWnRmpwdmj7J8CeONF8W2Sy2U6rcAfvIWPzKa6ivhjStSvtKvY7zT7qS3njOVdGwa96+G/xrguhHp/idVhlwFFyvQn3FfHZjkM6V50NY9uq/zPsMuz6FW0K+ku/R/wCR7bRUNndW95As9rMksbDIZTkGpq+daa3PoU77BRRRSGFFFFABVe9srS9hMN3bxzRnqrDNWKKTipKzQ02ndHB658MNDvd72e60kPQJ90fhXD6v8L9dtAzWpS6UdAvWvdKK8fE5Dgq+vLyvyPVw+dYujpzXXmfL1/o2p2LlLqzmjI9VqiyspwwIPvX1ZLFHKpWSNXU9QRmsS/8AB/h29JMul24Y9WVcGvDr8Jy/5dVPvPYo8TR/5eQ+4+baK9w1H4VaBOS1vJcwN6b8j8qx7n4Q9fs+q4/3kz/WvMqcO46G0U/Rno08+wUt5W9UeT0V6Lc/CfWI/wDU3kMv4YqjJ8MvEi5+SEgd91cksoxsd6TOmOa4OW1RHEUVfOlzf2+NF8yH7Tnbnf8ALn0zXTJ8M/Ezf8sYgP8AfrCngMTUvyQbsEc1wU78tVfecVRXfQfCvXpD+8khj/HNadt8Ibo4M+qoPYR//XrqhkuOntTZM83wcd6iPLqK9lsvhHpasPtd7cSDuEO2uhsPh/4Ys8f6CJsf89TurtpcM4yfxWXzOSrxDhI/DdngEFpczsFhgkcnpha6PR/AXiLUSGFm0MZ/jfivfLLTbCyTbaWkMK+iKBVqvWocKU1rVnf00PLr8S1HpShb1PLdD+E1umH1W7aQ/wByPgV3eieG9G0dALGxiRh1fbya16K97C5ZhcL/AA4K/fqeLiMxxOI/iT07dAooorvOIKKKKACiikZgoLMQAOpNAC1Q1zV9P0Wwe91K5SCFBkljXFfET4raJ4Zje2tWW+v+gjQ/Kv1NfOXjTxhrXiu+Nxqd0zRg/u4VOET6Cvby/Ja2KtKfux/rY8XMM6o4a8Ye9L+tzuvil8Xr3XBLpmhs9rYnKu4OGkH+FeSkliSSST1Joor7XDYWlhoclNWR8XicVVxM+eo7sKKKs6ZY3epXsdnZQvNNIcKqit20ldnOk27IhgikmlWGFGeRjhVA5Jr6B+EPwytdEtk8SeJ1QSovmRxydIx6n3q98M/hzpXg3T/+Eh8SvE12ib/3n3Yvp715/wDGL4n3PiSZ9K0mRoNMU4JBwZfr7V8/XxVXMJuhhtI9Zf5H0FDC08vgq+J1l0j/AJln40/E99ckfRdElKaeh2yOpx5h/wAK8koor2cLhaeFpqnTWh4+KxVTE1HUqPUK9m+Bfw1bUbiLxBrUGLWMhoImH3z2NU/gp8MZNcuo9a1qJk0+I7o42H+tP+FfSlvDFbwJDDGscaDaqqMACvAzrN1BOhRevV9vI97Jso52q9ZadF3HKqqoVQABwAKWiivjj7AKKKKACiiigAooooAKKKKACiiigAooooAKKKKACiiigAooooAKKKKACiiigAooooAKKKKACiiigAooooAKKKKACiiigAooooAKKKKACiiigAooooA8n+Mnwug1+3k1fRY1i1FBuaMDAl/+vXzZe2txZXT211C0U0Z2srDBBr7rrzf4r/DGx8VW73tgqW+pqMhugk9jX0mUZ06NqNd+70fb/gHzmbZMq161Fe91Xf8A4J8rVr+FPEeqeGtUj1DTLho3U/MmflcehFVdb0m/0XUZdP1K2kgnjOCrDGfcVSr7FqFWFnqmfHpzpTutGj6k8O+IvCvxS8P/ANm6pHGl7t+aJiAwPqprxr4nfDPVfCdy9xbq13ppOVlUcoPQ1xGn3t3p92l1ZzvDMhyrKcV798NPixp2uWq6H4tESSuNglf7kn19K8CeGr5bJ1MP71PrHt6HvQxNDMoqniPdn0l39T55or3f4m/BtZI5NX8J4dWG82wPX3U14bd21xZ3L211C8M0ZwyOMEGvXweOo4uHNTfy6o8nF4KthJctRfPoyKiiius5Dq/BPj/xD4VnX7HdGW3HWCTlce3pX0F4E+LXh7xFGkN1INOvcDMcrfKT7GvlKlVmVgysVI6EGvLxuU4fF6tWl3R6eCzavhNE7x7M+743WRA8bBlPIIOQaWvkfwV8UPEnhp0jE5vLQdYpT29jXt/gz4xeGdcCw3sv9m3J6iY4T/vqvk8ZkmJw92lzLuj6zCZ1hsRo3yvsz0mimQTRXESywyJIjchlOQafXjnrhRRRQAUUUUAFFFFABRRRQAV5h8YfGWoafayaXpFrcBiv7+6CHag9Aa9PrlvijFH/AMINqjeWu7yuuOetcWYRnLDy5JW0MMSpOm+V2Pl/zpfO87zG8zO7dnnNe9/B7xjqGoW0Wmavazl8Yhudh2uPc14B2r6k+Fscf/CDaW3lru8kc456V8pw9GpLEPllay18zx8tUnUdmdTRRRX3B74UUUUAFFFFABRRRQAUUUHgc0AFFcn4u+IXhjw1G4vNQjlnX/ljCd759wOleJeNvjZrWrBrbRovsFucgsTl2H9K9LCZVicVrGNl3Z5uLzXDYXSUrvsj3Txf448PeGLd31C9QygcQxnc5P0rwD4gfGDXNfaS103OnWROBtOXYe5rzi8u7m8maa6nkmkY5LOc1DX1mByOhhvel70v66HymNzuvifdj7sRZHeRy8jM7Mckk5JpKKK9o8YKKK9L+GXwo1XxK8d9qKPZadwcuMM49h/WsMRiaeHhz1HZG2Hw9TET5KauzkPB/hbV/FOpLZ6Zbs4z88hHyoPc19EeHPDfhX4W6EdS1KaOS92fNK+NzH0UUniLxL4R+F+jf2bpccUl6F+WFCC2fVj2r548Y+KtX8Uak95qVwzDPyRg/Kgrw/8AaM1f8lL8We5/s+VL+er+CN74ofEXU/F960MbNb6ah/dwqfve5rhaKWNGkcIilmY4AAySa96jQp0IKFNWSPCrV6lebnUd2xByeK9f+DHwrm1iWPWteiaKxUgxREYMvufatX4PfCJ5PJ1vxLCUXhobZhyfdq97hjjhiWKJAiKMKoHAFfN5tnajejh3r1f+R9HlOSuVq2IWnRf5jbW3htbdLe3jWOJBtVVGABUlFFfIN3PrkrBRRRQAUUUUAFFFFABRRRQAUUUUAFFFFABRRRQAUUUUAFFFFABRRRQAUUUUAFFFFABRRRQAUUUUAFFFFABRRRQAUUUUAFFFFABRRRQAUUUUAFFFFABRRRQAUUUUAcl8RPAuk+MLApcRrHdKP3c4HIPvXy9458Hax4S1I22oW7eUT+6mA+Vx9a+zqz/EGi6drumyWGpWyTwuMfMOR7ivYy3OKmEfLLWHbt6Hj5llFPFrmjpLv39T4eoBIOQcGvUfib8JNS8PtJf6Sr3mn5JIAy0Y968uYFSQwII7GvucPiaWJhz03dHxGIw1XDT5Kisz0r4Z/FbVPDTx2WoM95p+cYY5ZB7V61qug+C/ilpIvrCWFbvb/rI8B1Powr5brR8P63qeg36Xul3UlvKp/hPB+orz8XlSnP21B8k/wfqehhM1cI+xrrnh+K9De8e/D7XvCVwzXNu0tmSdtwgyuPc9q5CvorwN8YtI1u3XS/FUEUUrDaZGHyN9c0zxr8HNH1uA6p4UuI4HcbhGpzG30rGlms6EvZYyPK+/RmtXKoV4+0wcuZduqPniitjxJ4Z1rw/cmHVLGWE5wGK8N9DWPXtwnGa5ou6PFnCUHyyVmFA60UVRJ0Xhrxt4j8PyhtP1GUKOqMcg16z4U+PUZCw+ILEr282LnP4V4JRXDictw2J+OOvfqd2GzLE4b4Jaduh9l+HPHfhfXo1Njqtv5h/5ZO4D/lXTAgjIORXwhG7xtujdkPqpwa6bQPiB4s0QKllq04jH8DHcD+deDiOGutGfyf8Ame7h+JelaH3H2TRXzxoXx71KFVj1XToZgOrpkE12+h/GzwpfkLdebZN33jivHrZNjKW8L+mp7FHOMHV2nb10PUKK5yw8ceFb4gW+tWjE9AZADW9Fc28qB45o2U9CGFefOlOHxJo74VYT+FpktFIGB6EGlrM0CuZ+KP8AyImqf9cv6101eUfGlPFdpZTyWl28+kzrtlj2jKf/AFq4sxq+zw83ZvR7GGJny0m7HhPavqb4Wf8AIiaX/wBcR/Kvlmvd/gqniq5sreS8unh0qFQIoyoy4/wr5Ph6ryYhqzd0ePls+Wo1bc9WoooJx1r7k98KKY0sa/ekQfU1k6l4p8P6cxW81a1iYdQZBmrjCUnaKuTKcYq8nY2aK8/1r4veDtOQlL37Ww/hi5riNZ+Py4YaTpOT2MxNd1HKsXV+GD+ehw1c1wlL4pr5anu9ZeteINF0aNn1PUra2AGcSSAE18u6/wDFjxjqu5f7Qa1ibrHEABXFXV3dXUjSXNxLMzHJ3uTXr4fhqb1rTt6HkV+JILSlC/qfRnif46aHZo8ejwSXkw4BIwv515N4r+KXirX90bXZtbc/8s4uP1rhqK93DZRhcPrGN33ep4WJzbFYjSUrLstB80skzmSaRpHPUscmmUUV6Z5oUUVY0+xvNQuUtrK3knlc4VUXJNJtJXYJNuyK9anhvw/q3iG/Wz0u0knkJwSq8L7k9q9S8AfBO7vBHfeJZDbQdfIBwx+td1rfjPwT8OtOOnaRDBJcpwIoeTn/AGjXjYjN1zeywseeX4I9nD5Q+X2uJlyR/Fmf4G+FGh+F7ZdY8UTQyzRjcfMIEcZrD+JPxlRYn0rwmAiAbTcAYA/3a828d+PNd8W3JN7cNHbA/JAhworlKmhlUqk/bYyXNLt0RVfNI04exwceWPfqyW7uZ7u4e4uZXllc5ZmOSaiorqvAfgTW/Ft4qWcDR2wP7ydh8or2KlSFGHNN2SPIp051p8sFdswNJ0291W/jsdPt3nnkOFVBk19HfCf4TWugiLVNaVbi/wAZVDysf/166v4eeA9H8H2QW1iWS7YfvJ2GWP09K62vjMzzyVe9OjpHv1Z9jlmSRoWqVtZfggHAwOBRRRXzx9CFFFFABRRRQAUUUUAFFFFABRRRQAUUUUAFFFFABRRRQAUUUUAFFFFABRRRQAUUUUAFFFFABRRRQAUUUUAFFFFABRRRQAUUUUAFFFFABRRRQAUUUUAFFFFABRRRQAUUUUAFFFFACOqupVlDKRggjINeT/Ez4Padrhk1DQ9tlenkxgfI5+les0V0YbFVcNPnpuzOfE4WliYclRXR8ReI/D+reH717TVLSSF1OMkfKfoay6+2/Evh3SPENk1pqlnHMpHDY+Zfoa8C+IfwV1PS/MvvD7/brXkmE8SKP619jgM+pV7Rq+7L8D47H5FVoXlS96P4nkNdZ4I+IHiLwpcKbO6aa3/it5TlD/WuXubee1naC4heKVTgo64IqOvbqUqdaPLNXR41OrUoy5oOzPprw58TPB/jO1XT/EFpDbzuNpSYZUn2PasTxj8ELC+R7/wrfCPd8whY7k+ikV4ACQcgkH1Fdb4R+Inifw2yraXzTW4P+pmOV/xrxZZVVw8ufBzt5PY9mOa0sQuTGQv5rcz/ABL4R1/w9OYtS0+VAOjqMqR9awq+kfDPxg8L+IYRY+JLJbWRhtJkXcjH27ipdb+FHgvxPbtdaBeJbStyphcMmfcdaIZxOi+XF03F91sEsohWXNhKikuz3PmmivQ/Ffwh8WaK7PbwLqFuP+WkPB/LrXB3lnd2UpjvLWa3cdRIhX+devRxNKur05JnkVsNVoO1SLRBRRRW5iFJS0UAKrMp+VmU+xxV201jVrX/AI99Suo/pKTVGik4p7oak47M6az+IHjOzx9n8Q3aY/3T/MVuWnxi8bQD59QE/wDvqP6V57RXPPBYefxQX3I6IY3EQ+Gb+9nqcPx08XRrhoLKT3ZT/jUkvx08SXEDwXGmaZLG4wysjYI/OvKKKweVYN700bf2pjP+fjN1vEC/2l9uFhb/AOs3+Rz5f065rtovjj4ohgWCCx06GNRhQiMAB+deWUVyYXhzLcLzeypJXd/68iI5hiYfDOx6RdfGjxpMCEuIof8AcX/GsW++Jfji7yJPEN0FP8KhQP5VyNFehDAYaHw019xM8diZ71H95q3fiTXrvP2jVrt89f3hH8qzZJZZDmSaRz6s5P8AOmUV0xhGPwqxzynKXxO4lLRRVEhRRRQAUUsaPI4SNGdj0CjJrq/Dfw78Wa7IgttLliiPWSYbAB64NZ1K1OkrzlZGlOjUqu0Its5Orml6XqGqTrBYWctw7HACKTXvHhj4G6XYILvxLqQl2jJRDsQfUmtzUfGfw88CWZttKhgnnXpHbjJJ/wB48V49TOoyfJhoOb/A9enksornxMlBficD4L+Bup3pW48Q3P2KDqYk+/8An0r0ObUfh78M7AQ28cD3SjomGkc+57V5J4z+MXiTW2eGxYadanIAT75Hua84uJpriQyTyvK56szZNQsvxWMd8XOy/lRf9oYXCK2Ehd/zM9J8ffGDXvEAe108/wBnWZJ4j++w9z/hXmkjvI5kkZncnJZjkmkoHJAHU17GHw1LDx5acbI8iviauIlzVJXYVLaWtxeTrBawvNKxwFQZJrtfAfww8ReKJUk8k2Vl3mmGOPYda+hvAnw78P8AhOBTbwC4usfNPKMnPtXn4/OaGF91Pml2X6nfgcnr4q0muWPf/I8r+G3wVuLpotR8TsYYuGW2XqfrXvel6fZaZZpaWFvHbwoMKqDFWqK+LxmPrYyV6j07dD7PB4CjhI2prXv1CiiiuI7QooooAKKKKACiiigAooooAKKKKACiiigAooooAKKKKACiiigAooooAKKKKACiiigAooooAKKKKACiiigAooooAKKKKACiiigAooooAKKKKACiiigAooooAKKKKACiiigAooooAKKKKACiiigAoNFFAHI+NPh74d8URN9qtVhuD0mjGGzXhHjr4PeINB8y609P7Qs15zH98D6dTX1LQa9PB5tiMLonddmeZjMpw+K1krPuj4QmjkhkMc0bxuOquMEfgabX2J4u+HvhnxIhN5YxxzdpYxtOfw614v4y+COtabvuNGlF/AMnZ0YD+tfV4TPcNX0k+V+f+Z8ti8jxNDWK5l5f5Hkdami+INZ0aUSadqE8GDnAbg1W1TTL/TJvJv7Sa2fPSRCufzqpXrtQqR11R46c6ctNGex+GPjtqtqEi1qxW8jHBaPhj+dd5ZeM/hp4zAhv0t47hxgidNuP+BdK+YKK8utkmGm+aF4vyPVo51iYLlnaS8z6Q1b4LeFdWDz6JqPlM3I2SB0H5VwWv/A/xXYsx0/yL9B3Vwp/I1wGk+Itb0uRXsdSuYdvQLIcflXe6H8bfFViVW88q8jHZlANYfVsyw/8OoprzNvrGW4j+JTcH5HEav4U8RaVIY7zR7xCOpWJmX8xxWNIrRttkUo3owwa+hdN+O2iXaiPV9LeJT97jcK2V1/4UeI4tsq2Clu7xBD+dP8AtTFUv41B/IX9mYWr/Brr0Z8v1f8AD+my6xrNtpsLBXnYgMegwMk/kK9J+Nvh/wAH6Xptnd+GpYHeVyHEcu/j86534OJDH4mm1O4XdFYWskrj2IK/1ruWNVTCuvBNb79zheCdPFKjN3227CT/AA/uXllj07WNLumjJDBrlIzkezEVx91DJbXMlvLt8yNirbWBGR7iul1a48F3q3FzaLeWN2SzKCSwLfrVl/DcGpR6FNpsbAXi7bg5zhl+8f0NZ0cVOKTrPT0saVsNCTtRWvrc42lRHkJEaM+Bk7RnArtIdB8Py3d20Ml5dRRTmFI4IyzHBwW4HStjTPDkWg69qUIZpIZtGeaPzEwy5ZOCD35rSeYUktNzOGX1G9djzKiug1Hw+tpqml2puCwv1DlsfdzWpF4Y0y01XULa7e4vXtZfLS3t1Jd/fjtWrxlJRTuZLB1W2rHHQwyzNthjeRsZwqk1Pdafc21hb3soQQzkiMhwTxjOR1HWvU/D+iaX4f8AFFhMbOcwalatsil4aJu4NZGg6Npeq2VvNJB5Ih1V45ELEjaxG1f0NcrzON7paf8ADnUstlazev8Awx50yOqB2Rgp6MRwa6LR/BPiHVIy8FokZ/gWeVY2f/dDEE/hXVadqk+p+LNR8MX+n2/2Ly5ERVhAMWBw2cZ4qp471K5W28Oa5b3DnyCY+D0ZDSljqspKEUk38/QccFSjFzk20vl6nn88UkEzwyqUkRirKexFS2FndX90lrZwPPM5+VEXJNbfxIFk3iqa5sJkkguFWQbTnBIGf1zTfh9r8fhnxRb6xJCZlhz8g712RrTnQ9pFa228zjlSjGv7OT0vv5HRaH8H/GepFWexW1iP8UkgBH4ZzXf6J8BtPt4xLrurbwOWEfygfiawNe+PGt3O5dLsorRexb5jXAa9448T61JuvNVuMf3Ucqv5CvK9nmmI+KSgvLc9X2mV4f4Yub89j39/+FW+BoF3vZPKo4KnzXz+Ga5bxJ8eYUDQeHtMOBwJZOAfw614RI7yOXkYsx6knNNrSlklG/NWk5vzM6md1rctFKC8jpvEvjzxNr8jte6jIsbf8s4zha5liWOWJJ96KfBDLcSrDDG0kjdFUZJr1qdOFKNoKyPJnUnVleTuxlFd/wCEPhP4o15lkktmsrY9ZJhg/kea9p8GfB/w3oflz3cYv7peS0g+XP0rzsXnOGw2l7vsj0cJk+JxOtrLuzwPwZ8PvEniiUfY7GSK3z800o2qB7Z6/hXu/gX4O6DoWy51EDULsDncPkB9hXpdvDFbxLFBGkca9FUYAp9fK43PMRiLxj7sfL/M+pwWSYfD2lL3pef+QyGKOGMRxRqiAYCqMAU+iivGPZCiiigAooooAKKKKACiiigAooooAKKKKACiiigAooooAKKKKACiiigAooooAKKKKACiiigAooooAKKKKACiiigAooooAKKKKACiiigAooooAKKKKACiiigAooooAKKKKACiiigAooooAKKKKACiiigAooooAKKKKACiiigAooooAzda0LSNZhMWpWFvcA93QFh9D1ry7xR8CdGvHebRrqSxY8iMncufxr2OiuvD46vh3+7k0cuIwNDEL95FM+S/Evwn8W6NucWn2uIfxQ8nFcRd2d1aSGO5t5YmHUMpFfddZeq+HdD1SNkvtLtZt3UmMA/n1r3cPxLNaVo39DwsRw3B60ZW9T4ior6f8QfBDwrfhmsGn05z3Rt4z/wKuA1j4C69BubTtQt7hR0EmQx/IV7NHPMHV+1b1PGrZHjKX2b+h4/SED0FdXq3w78X6a5E2jzOo/iTBFc/dadf2rbbizniP+0hr0qdenU+CSZ5tShUp/HForbm27cnHpWp4b8Qan4euZp9NkjUzR+XKskaurLnOMEGsogjqCPqKSrnCM4uMldEwnKElKLszqNT8VWeo2EkN14eshcMPlmiGwg+uBgVJovjBtL8HTaRHBm7LHyJ/wDnmG+9/OuUormeCpOPJbTc6FjKqlz312O78PeINIi8JWmnNf3Gl3UEjNNJAg3TAnIy3Wr+reMNHuNXurmGeeSNtGNrG0nLGTKdfyNeaUYFYyy2m5uV2bRzKooqNkd/HqXhq/h0XUr6+mgudPULLAq534xjB/CrbeLNBmvtc23VxYNdzb4buFB5m3njPUV5rgelGKHlsHvJ/wBO4LMZraK/rQ73V/Gmn+Voy2AuriXTZDuluHJaYHHJP4Vl6j4sh8rUrfS7D7LDeyxzD5yTG65yRz3zXLUtXDL6Uf6+ZE8fVl/XlY6W58ca9PavDvtkkkj8uSdIEEjL6bgM1zrTTvCsMk0jRqchCxwD9KjpRz05rop4enT+GJz1MRUqfFIQAelLUsNtcTMFit5XJ6bUJra07wZ4o1BlFro1y2e5XA/WrlUhD4mkTCnOfwpswKK9R0X4IeK71VkupLazU9QxJau78PfAXR7fbJq2oT3bd41AVfzHNedWznB0t539NT0KOTYyr9i3rofOscckjBY0ZiegAzXTeHfAHijXGH2TTJVQ/wAcg2ivqbQvA3hXRUC2Oj24x/FIu8/m2a6GNEjQJGioo6BRgCvHr8TdKMPvPYocNda0/uPBvDHwELBJde1Eg94oun516v4Z8D+GfD0arp+lwBwP9Y672z9TXSUV4WJzLE4n45aduh7uGy3DYf4I69wHSiiiuA7gooooAKKKKACiiigAooooAKKKKACiiigAooooAKKKKACiiigAooooAKKKKACiiigAooooAKKKKACiiigAooooAKKKKACiiigAooooAKKKKACiiigAooooAKKKKACiiigAooooAKKKKACiiigAooooAKKKKACiiigAooooAKKKKACiiigAooooAKKKKACiiigAooooARlDDDAEe9VLvStMu1K3NhbSg/3ogauUU1JrZicU90cnf/DnwdekmbRocn+6Sv8AKsHUfgt4PuQfJimtie6tnH516VRXVDH4mHw1H95yzwOGn8UF9x4vc/s/6QxJg1q6X2aMVnXH7Pzc/Z9cU+m9T/QV7zRXVHOsavt/kc0slwT+x+Z87yfs/a1n93rWn4/2t/8A8TVd/wBn/wATfwazpP4mT/4mvpCitVn+N/mX3GTyHBP7L+8+bU/Z/wDFH8WsaP8AgZP/AImp4/2f9e/j1nTfw3//ABNfRdFDz/G/zL7hLIMF/K/vPAbb9n66/wCXjW4B/uKf6itC3/Z+0/jz9cn99sYr26is5Z3jX9v8EaxyTBL7H4s8r074G+FbbH2ia5uv975f5Vv2Xwt8E2uCmkKzDu7k12tFc08xxU/iqP7zphl2Fh8NNfcZen+HdDsFC2ul2keO/lAmtJI44xhI1UewxTqK5JTlL4nc6owjH4UFFFFSU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3"/>
          <a:stretch>
            <a:fillRect/>
          </a:stretch>
        </p:blipFill>
        <p:spPr>
          <a:xfrm>
            <a:off x="8411169" y="1727436"/>
            <a:ext cx="3253152" cy="3055022"/>
          </a:xfrm>
          <a:prstGeom prst="rect">
            <a:avLst/>
          </a:prstGeom>
        </p:spPr>
      </p:pic>
      <p:sp>
        <p:nvSpPr>
          <p:cNvPr id="5" name="Rectangle 4"/>
          <p:cNvSpPr/>
          <p:nvPr/>
        </p:nvSpPr>
        <p:spPr>
          <a:xfrm>
            <a:off x="8890349" y="4993885"/>
            <a:ext cx="2680328" cy="523220"/>
          </a:xfrm>
          <a:prstGeom prst="rect">
            <a:avLst/>
          </a:prstGeom>
        </p:spPr>
        <p:txBody>
          <a:bodyPr wrap="square">
            <a:spAutoFit/>
          </a:bodyPr>
          <a:lstStyle/>
          <a:p>
            <a:r>
              <a:rPr lang="fr-FR" sz="1400">
                <a:latin typeface="Arial" panose="020B0604020202020204" pitchFamily="34" charset="0"/>
              </a:rPr>
              <a:t>Guide méthodologique du cycle d'intervention: </a:t>
            </a:r>
            <a:r>
              <a:rPr lang="fr-FR" sz="1400">
                <a:latin typeface="Arial" panose="020B0604020202020204" pitchFamily="34" charset="0"/>
                <a:hlinkClick r:id="rId4"/>
              </a:rPr>
              <a:t>Lien au Guide </a:t>
            </a:r>
            <a:endParaRPr lang="en-GB" sz="1400"/>
          </a:p>
        </p:txBody>
      </p:sp>
    </p:spTree>
    <p:extLst>
      <p:ext uri="{BB962C8B-B14F-4D97-AF65-F5344CB8AC3E}">
        <p14:creationId xmlns:p14="http://schemas.microsoft.com/office/powerpoint/2010/main" val="397074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10770" y="313653"/>
            <a:ext cx="113538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FR" sz="3900" b="1">
                <a:solidFill>
                  <a:srgbClr val="024B9C"/>
                </a:solidFill>
              </a:rPr>
              <a:t>Une solution informatique à guichet unique (1) </a:t>
            </a:r>
          </a:p>
        </p:txBody>
      </p:sp>
      <p:sp>
        <p:nvSpPr>
          <p:cNvPr id="8" name="Rectangle 7"/>
          <p:cNvSpPr/>
          <p:nvPr/>
        </p:nvSpPr>
        <p:spPr>
          <a:xfrm>
            <a:off x="7931975" y="1892314"/>
            <a:ext cx="4332595" cy="2031325"/>
          </a:xfrm>
          <a:prstGeom prst="rect">
            <a:avLst/>
          </a:prstGeom>
        </p:spPr>
        <p:txBody>
          <a:bodyPr wrap="square">
            <a:spAutoFit/>
          </a:bodyPr>
          <a:lstStyle/>
          <a:p>
            <a:pPr fontAlgn="base">
              <a:buFont typeface="Arial" panose="020B0604020202020204" pitchFamily="34" charset="0"/>
              <a:buChar char="•"/>
            </a:pPr>
            <a:r>
              <a:rPr lang="en-US" b="1">
                <a:solidFill>
                  <a:schemeClr val="accent5"/>
                </a:solidFill>
                <a:latin typeface="Arial" panose="020B0604020202020204" pitchFamily="34" charset="0"/>
              </a:rPr>
              <a:t>ABAC</a:t>
            </a:r>
            <a:r>
              <a:rPr lang="en-US">
                <a:solidFill>
                  <a:srgbClr val="024B9C"/>
                </a:solidFill>
                <a:latin typeface="Arial" panose="020B0604020202020204" pitchFamily="34" charset="0"/>
              </a:rPr>
              <a:t> (Accrual based Accounting System) for  accounting and financial operations in line with Financial Regulations.  </a:t>
            </a:r>
          </a:p>
          <a:p>
            <a:pPr fontAlgn="base"/>
            <a:r>
              <a:rPr lang="en-US">
                <a:solidFill>
                  <a:srgbClr val="024B9C"/>
                </a:solidFill>
                <a:latin typeface="Arial" panose="020B0604020202020204" pitchFamily="34" charset="0"/>
              </a:rPr>
              <a:t>​</a:t>
            </a:r>
          </a:p>
          <a:p>
            <a:pPr fontAlgn="base">
              <a:buFont typeface="Arial" panose="020B0604020202020204" pitchFamily="34" charset="0"/>
              <a:buChar char="•"/>
            </a:pPr>
            <a:r>
              <a:rPr lang="en-US" b="1">
                <a:solidFill>
                  <a:schemeClr val="accent5"/>
                </a:solidFill>
                <a:latin typeface="Arial" panose="020B0604020202020204" pitchFamily="34" charset="0"/>
              </a:rPr>
              <a:t>ARES</a:t>
            </a:r>
            <a:r>
              <a:rPr lang="en-US">
                <a:solidFill>
                  <a:srgbClr val="024B9C"/>
                </a:solidFill>
                <a:latin typeface="Arial" panose="020B0604020202020204" pitchFamily="34" charset="0"/>
              </a:rPr>
              <a:t> (Advanced Records System) for electronic document management </a:t>
            </a:r>
            <a:endParaRPr lang="en-US" b="0" i="0">
              <a:solidFill>
                <a:srgbClr val="024B9C"/>
              </a:solidFill>
              <a:effectLst/>
              <a:latin typeface="Arial" panose="020B0604020202020204" pitchFamily="34" charset="0"/>
            </a:endParaRPr>
          </a:p>
        </p:txBody>
      </p:sp>
      <p:sp>
        <p:nvSpPr>
          <p:cNvPr id="9" name="Rectangle 8"/>
          <p:cNvSpPr/>
          <p:nvPr/>
        </p:nvSpPr>
        <p:spPr>
          <a:xfrm>
            <a:off x="963996" y="1646854"/>
            <a:ext cx="6515100" cy="5078313"/>
          </a:xfrm>
          <a:prstGeom prst="rect">
            <a:avLst/>
          </a:prstGeom>
        </p:spPr>
        <p:txBody>
          <a:bodyPr wrap="square">
            <a:spAutoFit/>
          </a:bodyPr>
          <a:lstStyle/>
          <a:p>
            <a:pPr fontAlgn="base">
              <a:buFont typeface="Arial" panose="020B0604020202020204" pitchFamily="34" charset="0"/>
              <a:buChar char="•"/>
            </a:pPr>
            <a:r>
              <a:rPr lang="en-US" b="1">
                <a:solidFill>
                  <a:srgbClr val="535353"/>
                </a:solidFill>
                <a:latin typeface="Arial" panose="020B0604020202020204" pitchFamily="34" charset="0"/>
              </a:rPr>
              <a:t> </a:t>
            </a:r>
            <a:r>
              <a:rPr lang="en-US" b="1">
                <a:solidFill>
                  <a:schemeClr val="accent5"/>
                </a:solidFill>
                <a:latin typeface="Arial" panose="020B0604020202020204" pitchFamily="34" charset="0"/>
              </a:rPr>
              <a:t>CRIS</a:t>
            </a:r>
            <a:r>
              <a:rPr lang="en-US">
                <a:solidFill>
                  <a:srgbClr val="024B9C"/>
                </a:solidFill>
                <a:latin typeface="Arial" panose="020B0604020202020204" pitchFamily="34" charset="0"/>
              </a:rPr>
              <a:t> (Common External Relations Information System)</a:t>
            </a:r>
          </a:p>
          <a:p>
            <a:pPr fontAlgn="base"/>
            <a:r>
              <a:rPr lang="en-US">
                <a:solidFill>
                  <a:srgbClr val="024B9C"/>
                </a:solidFill>
                <a:latin typeface="Arial" panose="020B0604020202020204" pitchFamily="34" charset="0"/>
              </a:rPr>
              <a:t>​</a:t>
            </a:r>
          </a:p>
          <a:p>
            <a:pPr fontAlgn="base">
              <a:buFont typeface="Arial" panose="020B0604020202020204" pitchFamily="34" charset="0"/>
              <a:buChar char="•"/>
            </a:pPr>
            <a:r>
              <a:rPr lang="en-US" b="1">
                <a:solidFill>
                  <a:srgbClr val="024B9C"/>
                </a:solidFill>
                <a:latin typeface="Arial" panose="020B0604020202020204" pitchFamily="34" charset="0"/>
              </a:rPr>
              <a:t> </a:t>
            </a:r>
            <a:r>
              <a:rPr lang="en-US" b="1">
                <a:solidFill>
                  <a:schemeClr val="accent5"/>
                </a:solidFill>
                <a:latin typeface="Arial" panose="020B0604020202020204" pitchFamily="34" charset="0"/>
              </a:rPr>
              <a:t>EAMR</a:t>
            </a:r>
            <a:r>
              <a:rPr lang="en-US" b="1">
                <a:solidFill>
                  <a:srgbClr val="024B9C"/>
                </a:solidFill>
                <a:latin typeface="Arial" panose="020B0604020202020204" pitchFamily="34" charset="0"/>
              </a:rPr>
              <a:t> </a:t>
            </a:r>
            <a:r>
              <a:rPr lang="en-US">
                <a:solidFill>
                  <a:srgbClr val="024B9C"/>
                </a:solidFill>
                <a:latin typeface="Arial" panose="020B0604020202020204" pitchFamily="34" charset="0"/>
              </a:rPr>
              <a:t>(</a:t>
            </a:r>
            <a:r>
              <a:rPr lang="en-GB">
                <a:solidFill>
                  <a:srgbClr val="024B9C"/>
                </a:solidFill>
                <a:latin typeface="Arial" panose="020B0604020202020204" pitchFamily="34" charset="0"/>
              </a:rPr>
              <a:t>The External Assistance Management Report)</a:t>
            </a:r>
            <a:r>
              <a:rPr lang="en-US">
                <a:solidFill>
                  <a:srgbClr val="024B9C"/>
                </a:solidFill>
                <a:latin typeface="Arial" panose="020B0604020202020204" pitchFamily="34" charset="0"/>
              </a:rPr>
              <a:t> to report on project implementation​</a:t>
            </a:r>
          </a:p>
          <a:p>
            <a:pPr fontAlgn="base"/>
            <a:endParaRPr lang="en-US">
              <a:solidFill>
                <a:srgbClr val="024B9C"/>
              </a:solidFill>
              <a:latin typeface="Arial" panose="020B0604020202020204" pitchFamily="34" charset="0"/>
            </a:endParaRPr>
          </a:p>
          <a:p>
            <a:pPr fontAlgn="base">
              <a:buFont typeface="Arial" panose="020B0604020202020204" pitchFamily="34" charset="0"/>
              <a:buChar char="•"/>
            </a:pPr>
            <a:r>
              <a:rPr lang="en-US" b="1">
                <a:solidFill>
                  <a:srgbClr val="024B9C"/>
                </a:solidFill>
                <a:latin typeface="Helvetica" panose="020B0604020202020204" pitchFamily="34" charset="0"/>
              </a:rPr>
              <a:t> </a:t>
            </a:r>
            <a:r>
              <a:rPr lang="en-US" b="1">
                <a:solidFill>
                  <a:schemeClr val="accent5"/>
                </a:solidFill>
                <a:latin typeface="Helvetica" panose="020B0604020202020204" pitchFamily="34" charset="0"/>
              </a:rPr>
              <a:t>PPMT</a:t>
            </a:r>
            <a:r>
              <a:rPr lang="en-US" b="1">
                <a:solidFill>
                  <a:srgbClr val="024B9C"/>
                </a:solidFill>
                <a:latin typeface="Helvetica" panose="020B0604020202020204" pitchFamily="34" charset="0"/>
              </a:rPr>
              <a:t> </a:t>
            </a:r>
            <a:r>
              <a:rPr lang="en-US">
                <a:solidFill>
                  <a:srgbClr val="024B9C"/>
                </a:solidFill>
                <a:latin typeface="Helvetica" panose="020B0604020202020204" pitchFamily="34" charset="0"/>
              </a:rPr>
              <a:t>(</a:t>
            </a:r>
            <a:r>
              <a:rPr lang="en-US">
                <a:solidFill>
                  <a:srgbClr val="024B9C"/>
                </a:solidFill>
                <a:latin typeface="Arial" panose="020B0604020202020204" pitchFamily="34" charset="0"/>
              </a:rPr>
              <a:t>Public</a:t>
            </a:r>
            <a:r>
              <a:rPr lang="en-US">
                <a:solidFill>
                  <a:srgbClr val="024B9C"/>
                </a:solidFill>
                <a:latin typeface="Helvetica" panose="020B0604020202020204" pitchFamily="34" charset="0"/>
              </a:rPr>
              <a:t> Procurement Management Tool)</a:t>
            </a:r>
            <a:r>
              <a:rPr lang="en-US" b="1">
                <a:solidFill>
                  <a:srgbClr val="024B9C"/>
                </a:solidFill>
                <a:latin typeface="Helvetica" panose="020B0604020202020204" pitchFamily="34" charset="0"/>
              </a:rPr>
              <a:t>, </a:t>
            </a:r>
            <a:r>
              <a:rPr lang="en-US" b="1">
                <a:solidFill>
                  <a:schemeClr val="accent5"/>
                </a:solidFill>
                <a:latin typeface="Helvetica" panose="020B0604020202020204" pitchFamily="34" charset="0"/>
              </a:rPr>
              <a:t>eTendering &amp; eNotices</a:t>
            </a:r>
            <a:r>
              <a:rPr lang="en-US">
                <a:solidFill>
                  <a:schemeClr val="accent5"/>
                </a:solidFill>
                <a:latin typeface="Helvetica" panose="020B0604020202020204" pitchFamily="34" charset="0"/>
              </a:rPr>
              <a:t> </a:t>
            </a:r>
            <a:r>
              <a:rPr lang="en-US">
                <a:solidFill>
                  <a:srgbClr val="024B9C"/>
                </a:solidFill>
                <a:latin typeface="Helvetica" panose="020B0604020202020204" pitchFamily="34" charset="0"/>
              </a:rPr>
              <a:t>for publication of Calls for Tenders​</a:t>
            </a:r>
          </a:p>
          <a:p>
            <a:pPr fontAlgn="base">
              <a:buFont typeface="Arial" panose="020B0604020202020204" pitchFamily="34" charset="0"/>
              <a:buChar char="•"/>
            </a:pPr>
            <a:endParaRPr lang="en-US" b="1">
              <a:solidFill>
                <a:srgbClr val="024B9C"/>
              </a:solidFill>
              <a:latin typeface="Helvetica" panose="020B0604020202020204" pitchFamily="34" charset="0"/>
            </a:endParaRPr>
          </a:p>
          <a:p>
            <a:pPr fontAlgn="base">
              <a:buFont typeface="Arial" panose="020B0604020202020204" pitchFamily="34" charset="0"/>
              <a:buChar char="•"/>
            </a:pPr>
            <a:r>
              <a:rPr lang="en-US" b="1">
                <a:solidFill>
                  <a:srgbClr val="024B9C"/>
                </a:solidFill>
                <a:latin typeface="Helvetica" panose="020B0604020202020204" pitchFamily="34" charset="0"/>
              </a:rPr>
              <a:t> </a:t>
            </a:r>
            <a:r>
              <a:rPr lang="en-US" b="1">
                <a:solidFill>
                  <a:schemeClr val="accent5"/>
                </a:solidFill>
                <a:latin typeface="Helvetica" panose="020B0604020202020204" pitchFamily="34" charset="0"/>
              </a:rPr>
              <a:t>eCalls-PROSPECT</a:t>
            </a:r>
            <a:r>
              <a:rPr lang="en-US">
                <a:solidFill>
                  <a:srgbClr val="024B9C"/>
                </a:solidFill>
                <a:latin typeface="Helvetica" panose="020B0604020202020204" pitchFamily="34" charset="0"/>
              </a:rPr>
              <a:t> (Application submission – mgmt of Calls for Proposals in the field of EU External Actions)​</a:t>
            </a:r>
          </a:p>
          <a:p>
            <a:pPr fontAlgn="base"/>
            <a:endParaRPr lang="en-US">
              <a:solidFill>
                <a:srgbClr val="024B9C"/>
              </a:solidFill>
              <a:latin typeface="Arial" panose="020B0604020202020204" pitchFamily="34" charset="0"/>
            </a:endParaRPr>
          </a:p>
          <a:p>
            <a:pPr fontAlgn="base">
              <a:buFont typeface="Arial" panose="020B0604020202020204" pitchFamily="34" charset="0"/>
              <a:buChar char="•"/>
            </a:pPr>
            <a:r>
              <a:rPr lang="en-US" b="1">
                <a:solidFill>
                  <a:schemeClr val="accent5"/>
                </a:solidFill>
                <a:latin typeface="Helvetica" panose="020B0604020202020204" pitchFamily="34" charset="0"/>
              </a:rPr>
              <a:t>ROM</a:t>
            </a:r>
            <a:r>
              <a:rPr lang="en-US">
                <a:solidFill>
                  <a:schemeClr val="accent5"/>
                </a:solidFill>
                <a:latin typeface="Helvetica" panose="020B0604020202020204" pitchFamily="34" charset="0"/>
              </a:rPr>
              <a:t> </a:t>
            </a:r>
            <a:r>
              <a:rPr lang="en-US">
                <a:solidFill>
                  <a:srgbClr val="024B9C"/>
                </a:solidFill>
                <a:latin typeface="Helvetica" panose="020B0604020202020204" pitchFamily="34" charset="0"/>
              </a:rPr>
              <a:t>(Results Oriented Monitoring Module)​</a:t>
            </a:r>
          </a:p>
          <a:p>
            <a:pPr fontAlgn="base">
              <a:buFont typeface="Arial" panose="020B0604020202020204" pitchFamily="34" charset="0"/>
              <a:buChar char="•"/>
            </a:pPr>
            <a:endParaRPr lang="en-US">
              <a:solidFill>
                <a:srgbClr val="024B9C"/>
              </a:solidFill>
              <a:latin typeface="Arial" panose="020B0604020202020204" pitchFamily="34" charset="0"/>
            </a:endParaRPr>
          </a:p>
          <a:p>
            <a:pPr fontAlgn="base">
              <a:buFont typeface="Arial" panose="020B0604020202020204" pitchFamily="34" charset="0"/>
              <a:buChar char="•"/>
            </a:pPr>
            <a:r>
              <a:rPr lang="en-US" b="1">
                <a:solidFill>
                  <a:schemeClr val="accent5"/>
                </a:solidFill>
                <a:latin typeface="Helvetica" panose="020B0604020202020204" pitchFamily="34" charset="0"/>
              </a:rPr>
              <a:t>EVAL</a:t>
            </a:r>
            <a:r>
              <a:rPr lang="en-US">
                <a:solidFill>
                  <a:srgbClr val="024B9C"/>
                </a:solidFill>
                <a:latin typeface="Helvetica" panose="020B0604020202020204" pitchFamily="34" charset="0"/>
              </a:rPr>
              <a:t> (e-Evaluation Module)​</a:t>
            </a:r>
          </a:p>
          <a:p>
            <a:pPr fontAlgn="base"/>
            <a:endParaRPr lang="en-US">
              <a:solidFill>
                <a:srgbClr val="024B9C"/>
              </a:solidFill>
              <a:latin typeface="Arial" panose="020B0604020202020204" pitchFamily="34" charset="0"/>
            </a:endParaRPr>
          </a:p>
          <a:p>
            <a:pPr fontAlgn="base">
              <a:buFont typeface="Arial" panose="020B0604020202020204" pitchFamily="34" charset="0"/>
              <a:buChar char="•"/>
            </a:pPr>
            <a:r>
              <a:rPr lang="en-US" b="1">
                <a:solidFill>
                  <a:schemeClr val="accent5"/>
                </a:solidFill>
                <a:latin typeface="Helvetica" panose="020B0604020202020204" pitchFamily="34" charset="0"/>
              </a:rPr>
              <a:t>Audit</a:t>
            </a:r>
            <a:r>
              <a:rPr lang="en-US" b="1">
                <a:solidFill>
                  <a:srgbClr val="024B9C"/>
                </a:solidFill>
                <a:latin typeface="Helvetica" panose="020B0604020202020204" pitchFamily="34" charset="0"/>
              </a:rPr>
              <a:t> </a:t>
            </a:r>
            <a:r>
              <a:rPr lang="en-US">
                <a:solidFill>
                  <a:srgbClr val="024B9C"/>
                </a:solidFill>
                <a:latin typeface="Helvetica" panose="020B0604020202020204" pitchFamily="34" charset="0"/>
              </a:rPr>
              <a:t>(a monitoring and reporting tool for audits) ​</a:t>
            </a:r>
          </a:p>
          <a:p>
            <a:pPr fontAlgn="base">
              <a:buFont typeface="Arial" panose="020B0604020202020204" pitchFamily="34" charset="0"/>
              <a:buChar char="•"/>
            </a:pPr>
            <a:endParaRPr lang="en-US">
              <a:solidFill>
                <a:srgbClr val="024B9C"/>
              </a:solidFill>
              <a:latin typeface="Arial" panose="020B0604020202020204" pitchFamily="34" charset="0"/>
            </a:endParaRPr>
          </a:p>
          <a:p>
            <a:pPr fontAlgn="base">
              <a:buFont typeface="Arial" panose="020B0604020202020204" pitchFamily="34" charset="0"/>
              <a:buChar char="•"/>
            </a:pPr>
            <a:r>
              <a:rPr lang="en-US" b="1">
                <a:solidFill>
                  <a:schemeClr val="accent5"/>
                </a:solidFill>
                <a:latin typeface="Helvetica" panose="020B0604020202020204" pitchFamily="34" charset="0"/>
              </a:rPr>
              <a:t>GIS</a:t>
            </a:r>
            <a:r>
              <a:rPr lang="en-US">
                <a:solidFill>
                  <a:srgbClr val="024B9C"/>
                </a:solidFill>
                <a:latin typeface="Helvetica" panose="020B0604020202020204" pitchFamily="34" charset="0"/>
              </a:rPr>
              <a:t> (Geo-localisation of EU External Aid Projects)​</a:t>
            </a:r>
            <a:endParaRPr lang="en-US" b="0" i="0">
              <a:solidFill>
                <a:srgbClr val="024B9C"/>
              </a:solidFill>
              <a:effectLst/>
              <a:latin typeface="Arial" panose="020B0604020202020204" pitchFamily="34" charset="0"/>
            </a:endParaRPr>
          </a:p>
        </p:txBody>
      </p:sp>
      <p:sp>
        <p:nvSpPr>
          <p:cNvPr id="2" name="Rectangle 1"/>
          <p:cNvSpPr/>
          <p:nvPr/>
        </p:nvSpPr>
        <p:spPr>
          <a:xfrm>
            <a:off x="1006518" y="1233980"/>
            <a:ext cx="2172390" cy="369332"/>
          </a:xfrm>
          <a:prstGeom prst="rect">
            <a:avLst/>
          </a:prstGeom>
        </p:spPr>
        <p:txBody>
          <a:bodyPr wrap="none">
            <a:spAutoFit/>
          </a:bodyPr>
          <a:lstStyle/>
          <a:p>
            <a:r>
              <a:rPr lang="en-GB" b="1">
                <a:solidFill>
                  <a:schemeClr val="accent5"/>
                </a:solidFill>
              </a:rPr>
              <a:t>OPSYS </a:t>
            </a:r>
            <a:r>
              <a:rPr lang="fr-BE" b="1">
                <a:solidFill>
                  <a:schemeClr val="accent5"/>
                </a:solidFill>
              </a:rPr>
              <a:t>intègrera</a:t>
            </a:r>
            <a:r>
              <a:rPr lang="en-GB" b="1">
                <a:solidFill>
                  <a:schemeClr val="accent5"/>
                </a:solidFill>
              </a:rPr>
              <a:t> :</a:t>
            </a:r>
          </a:p>
        </p:txBody>
      </p:sp>
      <p:sp>
        <p:nvSpPr>
          <p:cNvPr id="4" name="Rectangle 3"/>
          <p:cNvSpPr/>
          <p:nvPr/>
        </p:nvSpPr>
        <p:spPr>
          <a:xfrm>
            <a:off x="7931975" y="1295247"/>
            <a:ext cx="3077193" cy="369332"/>
          </a:xfrm>
          <a:prstGeom prst="rect">
            <a:avLst/>
          </a:prstGeom>
        </p:spPr>
        <p:txBody>
          <a:bodyPr wrap="square">
            <a:spAutoFit/>
          </a:bodyPr>
          <a:lstStyle/>
          <a:p>
            <a:r>
              <a:rPr lang="en-GB" b="1">
                <a:solidFill>
                  <a:schemeClr val="accent5"/>
                </a:solidFill>
              </a:rPr>
              <a:t>OPSYS </a:t>
            </a:r>
            <a:r>
              <a:rPr lang="en-GB" b="1" err="1">
                <a:solidFill>
                  <a:schemeClr val="accent5"/>
                </a:solidFill>
              </a:rPr>
              <a:t>va</a:t>
            </a:r>
            <a:r>
              <a:rPr lang="en-GB" b="1">
                <a:solidFill>
                  <a:schemeClr val="accent5"/>
                </a:solidFill>
              </a:rPr>
              <a:t> </a:t>
            </a:r>
            <a:r>
              <a:rPr lang="en-GB" b="1" err="1">
                <a:solidFill>
                  <a:schemeClr val="accent5"/>
                </a:solidFill>
              </a:rPr>
              <a:t>interagir</a:t>
            </a:r>
            <a:r>
              <a:rPr lang="en-GB" b="1">
                <a:solidFill>
                  <a:schemeClr val="accent5"/>
                </a:solidFill>
              </a:rPr>
              <a:t> avec:</a:t>
            </a:r>
          </a:p>
        </p:txBody>
      </p:sp>
    </p:spTree>
    <p:extLst>
      <p:ext uri="{BB962C8B-B14F-4D97-AF65-F5344CB8AC3E}">
        <p14:creationId xmlns:p14="http://schemas.microsoft.com/office/powerpoint/2010/main" val="3501194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8227" y="0"/>
            <a:ext cx="12191673" cy="6858000"/>
          </a:xfrm>
          <a:prstGeom prst="rect">
            <a:avLst/>
          </a:prstGeom>
        </p:spPr>
      </p:pic>
      <p:sp>
        <p:nvSpPr>
          <p:cNvPr id="6" name="Title 3"/>
          <p:cNvSpPr txBox="1">
            <a:spLocks/>
          </p:cNvSpPr>
          <p:nvPr/>
        </p:nvSpPr>
        <p:spPr>
          <a:xfrm>
            <a:off x="701277" y="710068"/>
            <a:ext cx="707838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FR" b="1">
                <a:solidFill>
                  <a:srgbClr val="024B9C"/>
                </a:solidFill>
              </a:rPr>
              <a:t>Une solution informatique à guichet unique (2) </a:t>
            </a:r>
          </a:p>
        </p:txBody>
      </p:sp>
    </p:spTree>
    <p:extLst>
      <p:ext uri="{BB962C8B-B14F-4D97-AF65-F5344CB8AC3E}">
        <p14:creationId xmlns:p14="http://schemas.microsoft.com/office/powerpoint/2010/main" val="2436604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2965" t="464" r="52" b="33581"/>
          <a:stretch/>
        </p:blipFill>
        <p:spPr>
          <a:xfrm>
            <a:off x="6447659" y="79131"/>
            <a:ext cx="4477640" cy="6156623"/>
          </a:xfrm>
          <a:prstGeom prst="rect">
            <a:avLst/>
          </a:prstGeom>
        </p:spPr>
      </p:pic>
      <p:sp>
        <p:nvSpPr>
          <p:cNvPr id="2" name="Rectangle 1"/>
          <p:cNvSpPr/>
          <p:nvPr/>
        </p:nvSpPr>
        <p:spPr>
          <a:xfrm>
            <a:off x="1670530" y="5108331"/>
            <a:ext cx="1274885" cy="1186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3">
            <a:extLst>
              <a:ext uri="{FF2B5EF4-FFF2-40B4-BE49-F238E27FC236}">
                <a16:creationId xmlns:a16="http://schemas.microsoft.com/office/drawing/2014/main" id="{C9B8897E-9753-47FB-9FE7-284751E60AE4}"/>
              </a:ext>
            </a:extLst>
          </p:cNvPr>
          <p:cNvSpPr txBox="1">
            <a:spLocks/>
          </p:cNvSpPr>
          <p:nvPr/>
        </p:nvSpPr>
        <p:spPr>
          <a:xfrm>
            <a:off x="1082277" y="744705"/>
            <a:ext cx="707838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FR" b="1" dirty="0" err="1">
                <a:solidFill>
                  <a:srgbClr val="024B9C"/>
                </a:solidFill>
              </a:rPr>
              <a:t>Funding</a:t>
            </a:r>
            <a:r>
              <a:rPr lang="fr-FR" b="1" dirty="0">
                <a:solidFill>
                  <a:srgbClr val="024B9C"/>
                </a:solidFill>
              </a:rPr>
              <a:t> and Tender </a:t>
            </a:r>
            <a:r>
              <a:rPr lang="fr-FR" b="1" dirty="0" err="1">
                <a:solidFill>
                  <a:srgbClr val="024B9C"/>
                </a:solidFill>
              </a:rPr>
              <a:t>Opportunities</a:t>
            </a:r>
            <a:r>
              <a:rPr lang="fr-FR" b="1">
                <a:solidFill>
                  <a:srgbClr val="024B9C"/>
                </a:solidFill>
              </a:rPr>
              <a:t> Portal</a:t>
            </a:r>
            <a:endParaRPr lang="en-US"/>
          </a:p>
        </p:txBody>
      </p:sp>
    </p:spTree>
    <p:extLst>
      <p:ext uri="{BB962C8B-B14F-4D97-AF65-F5344CB8AC3E}">
        <p14:creationId xmlns:p14="http://schemas.microsoft.com/office/powerpoint/2010/main" val="1526690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1290" t="66241" r="8752" b="-240"/>
          <a:stretch/>
        </p:blipFill>
        <p:spPr>
          <a:xfrm>
            <a:off x="803203" y="1282641"/>
            <a:ext cx="6836074" cy="3271773"/>
          </a:xfrm>
          <a:prstGeom prst="rect">
            <a:avLst/>
          </a:prstGeom>
        </p:spPr>
      </p:pic>
    </p:spTree>
    <p:extLst>
      <p:ext uri="{BB962C8B-B14F-4D97-AF65-F5344CB8AC3E}">
        <p14:creationId xmlns:p14="http://schemas.microsoft.com/office/powerpoint/2010/main" val="367409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40532" y="412738"/>
            <a:ext cx="11952874" cy="782188"/>
          </a:xfrm>
          <a:prstGeom prst="rect">
            <a:avLst/>
          </a:prstGeom>
          <a:noFill/>
          <a:ln w="28575">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BE" sz="4000" b="1">
                <a:solidFill>
                  <a:srgbClr val="024EA2"/>
                </a:solidFill>
                <a:ea typeface="Verdana" panose="020B0604030504040204" pitchFamily="34" charset="0"/>
                <a:cs typeface="Verdana" panose="020B0604030504040204" pitchFamily="34" charset="0"/>
              </a:rPr>
              <a:t>OPSYS comme dans </a:t>
            </a:r>
            <a:r>
              <a:rPr lang="fr-FR" sz="4000" b="1">
                <a:solidFill>
                  <a:srgbClr val="024EA2"/>
                </a:solidFill>
                <a:ea typeface="Verdana" panose="020B0604030504040204" pitchFamily="34" charset="0"/>
                <a:cs typeface="Verdana" panose="020B0604030504040204" pitchFamily="34" charset="0"/>
              </a:rPr>
              <a:t>"EU pour </a:t>
            </a:r>
            <a:r>
              <a:rPr lang="fr-FR" sz="4000" b="1" err="1">
                <a:solidFill>
                  <a:srgbClr val="024EA2"/>
                </a:solidFill>
                <a:ea typeface="Verdana" panose="020B0604030504040204" pitchFamily="34" charset="0"/>
                <a:cs typeface="Verdana" panose="020B0604030504040204" pitchFamily="34" charset="0"/>
              </a:rPr>
              <a:t>Resultats</a:t>
            </a:r>
            <a:r>
              <a:rPr lang="fr-FR" sz="4000" b="1">
                <a:solidFill>
                  <a:srgbClr val="024EA2"/>
                </a:solidFill>
                <a:ea typeface="Verdana" panose="020B0604030504040204" pitchFamily="34" charset="0"/>
                <a:cs typeface="Verdana" panose="020B0604030504040204" pitchFamily="34" charset="0"/>
              </a:rPr>
              <a:t>"</a:t>
            </a:r>
            <a:r>
              <a:rPr lang="fr-BE" sz="4000" b="1">
                <a:solidFill>
                  <a:srgbClr val="024EA2"/>
                </a:solidFill>
                <a:ea typeface="Verdana" panose="020B0604030504040204" pitchFamily="34" charset="0"/>
                <a:cs typeface="Verdana" panose="020B0604030504040204" pitchFamily="34" charset="0"/>
              </a:rPr>
              <a:t> </a:t>
            </a:r>
            <a:endParaRPr lang="en-GB" sz="4000" b="1">
              <a:solidFill>
                <a:srgbClr val="024EA2"/>
              </a:solidFill>
              <a:ea typeface="Verdana" panose="020B0604030504040204" pitchFamily="34" charset="0"/>
              <a:cs typeface="Verdana" panose="020B0604030504040204" pitchFamily="34" charset="0"/>
            </a:endParaRPr>
          </a:p>
        </p:txBody>
      </p:sp>
      <p:sp>
        <p:nvSpPr>
          <p:cNvPr id="9" name="Content Placeholder 2"/>
          <p:cNvSpPr>
            <a:spLocks noGrp="1"/>
          </p:cNvSpPr>
          <p:nvPr>
            <p:ph idx="1"/>
          </p:nvPr>
        </p:nvSpPr>
        <p:spPr>
          <a:xfrm>
            <a:off x="820615" y="1388078"/>
            <a:ext cx="10708575" cy="4575597"/>
          </a:xfrm>
        </p:spPr>
        <p:txBody>
          <a:bodyPr>
            <a:noAutofit/>
          </a:bodyPr>
          <a:lstStyle/>
          <a:p>
            <a:pPr marL="457200" lvl="1" indent="0" hangingPunct="0">
              <a:buNone/>
            </a:pPr>
            <a:r>
              <a:rPr lang="fr-BE" b="1">
                <a:solidFill>
                  <a:schemeClr val="accent5"/>
                </a:solidFill>
                <a:latin typeface="+mj-lt"/>
                <a:ea typeface="Verdana" panose="020B0604030504040204" pitchFamily="34" charset="0"/>
                <a:cs typeface="Verdana" panose="020B0604030504040204" pitchFamily="34" charset="0"/>
              </a:rPr>
              <a:t>OPSYS en tant qu'outil pour "le suivi des performances du budget et des politiques de l'UE"</a:t>
            </a:r>
            <a:endParaRPr lang="fr-FR" b="1">
              <a:solidFill>
                <a:schemeClr val="accent5"/>
              </a:solidFill>
              <a:latin typeface="+mj-lt"/>
              <a:ea typeface="Verdana" panose="020B0604030504040204" pitchFamily="34" charset="0"/>
              <a:cs typeface="Verdana" panose="020B0604030504040204" pitchFamily="34" charset="0"/>
            </a:endParaRPr>
          </a:p>
          <a:p>
            <a:pPr lvl="1" hangingPunct="0">
              <a:buFont typeface="Wingdings" panose="05000000000000000000" pitchFamily="2" charset="2"/>
              <a:buChar char="§"/>
            </a:pPr>
            <a:r>
              <a:rPr lang="fr-FR">
                <a:latin typeface="+mj-lt"/>
                <a:ea typeface="Verdana" panose="020B0604030504040204" pitchFamily="34" charset="0"/>
                <a:cs typeface="Verdana" panose="020B0604030504040204" pitchFamily="34" charset="0"/>
              </a:rPr>
              <a:t> meilleures dépenses</a:t>
            </a:r>
            <a:r>
              <a:rPr lang="fr-BE">
                <a:latin typeface="+mj-lt"/>
                <a:ea typeface="Verdana" panose="020B0604030504040204" pitchFamily="34" charset="0"/>
                <a:cs typeface="Verdana" panose="020B0604030504040204" pitchFamily="34" charset="0"/>
              </a:rPr>
              <a:t>, responsabilisation et transparence accrues, valeur ajoutée maximale pour les citoyens de l'UE</a:t>
            </a:r>
            <a:endParaRPr lang="en-US" b="0">
              <a:latin typeface="+mj-lt"/>
              <a:ea typeface="Verdana" panose="020B0604030504040204" pitchFamily="34" charset="0"/>
              <a:cs typeface="Verdana" panose="020B0604030504040204" pitchFamily="34" charset="0"/>
            </a:endParaRPr>
          </a:p>
          <a:p>
            <a:pPr marL="0" indent="0" hangingPunct="0">
              <a:buNone/>
            </a:pPr>
            <a:r>
              <a:rPr lang="en-US" sz="2000">
                <a:latin typeface="+mj-lt"/>
                <a:ea typeface="Verdana" panose="020B0604030504040204" pitchFamily="34" charset="0"/>
                <a:cs typeface="Verdana" panose="020B0604030504040204" pitchFamily="34" charset="0"/>
              </a:rPr>
              <a:t> </a:t>
            </a:r>
            <a:r>
              <a:rPr lang="fr-BE" sz="2000">
                <a:latin typeface="+mj-lt"/>
                <a:ea typeface="Verdana" panose="020B0604030504040204" pitchFamily="34" charset="0"/>
                <a:cs typeface="Verdana" panose="020B0604030504040204" pitchFamily="34" charset="0"/>
              </a:rPr>
              <a:t>Cadre de résultats à travers le cycle des opérations</a:t>
            </a:r>
          </a:p>
          <a:p>
            <a:pPr lvl="1" hangingPunct="0">
              <a:buFont typeface="Wingdings" panose="05000000000000000000" pitchFamily="2" charset="2"/>
              <a:buChar char="§"/>
            </a:pPr>
            <a:r>
              <a:rPr lang="fr-BE">
                <a:latin typeface="+mj-lt"/>
                <a:ea typeface="Verdana" panose="020B0604030504040204" pitchFamily="34" charset="0"/>
                <a:cs typeface="Verdana" panose="020B0604030504040204" pitchFamily="34" charset="0"/>
              </a:rPr>
              <a:t>Indicateurs de résultat et de performance (chaîne de résultats du cadre logique), Secteurs et allocations transversales, Marqueurs de politique, </a:t>
            </a:r>
            <a:r>
              <a:rPr lang="en-US" err="1">
                <a:latin typeface="+mj-lt"/>
                <a:ea typeface="Verdana" panose="020B0604030504040204" pitchFamily="34" charset="0"/>
                <a:cs typeface="Verdana" panose="020B0604030504040204" pitchFamily="34" charset="0"/>
              </a:rPr>
              <a:t>Localisation</a:t>
            </a:r>
            <a:r>
              <a:rPr lang="en-US">
                <a:latin typeface="+mj-lt"/>
                <a:ea typeface="Verdana" panose="020B0604030504040204" pitchFamily="34" charset="0"/>
                <a:cs typeface="Verdana" panose="020B0604030504040204" pitchFamily="34" charset="0"/>
              </a:rPr>
              <a:t> </a:t>
            </a:r>
            <a:r>
              <a:rPr lang="en-US" err="1">
                <a:latin typeface="+mj-lt"/>
                <a:ea typeface="Verdana" panose="020B0604030504040204" pitchFamily="34" charset="0"/>
                <a:cs typeface="Verdana" panose="020B0604030504040204" pitchFamily="34" charset="0"/>
              </a:rPr>
              <a:t>géographique</a:t>
            </a:r>
            <a:endParaRPr lang="en-US">
              <a:latin typeface="+mj-lt"/>
              <a:ea typeface="Verdana" panose="020B0604030504040204" pitchFamily="34" charset="0"/>
              <a:cs typeface="Verdana" panose="020B0604030504040204" pitchFamily="34" charset="0"/>
            </a:endParaRPr>
          </a:p>
          <a:p>
            <a:pPr marL="0" indent="0" hangingPunct="0">
              <a:buNone/>
            </a:pPr>
            <a:r>
              <a:rPr lang="fr-BE" sz="2000">
                <a:latin typeface="+mj-lt"/>
                <a:ea typeface="Verdana" panose="020B0604030504040204" pitchFamily="34" charset="0"/>
                <a:cs typeface="Verdana" panose="020B0604030504040204" pitchFamily="34" charset="0"/>
              </a:rPr>
              <a:t>Gestion</a:t>
            </a:r>
            <a:r>
              <a:rPr lang="en-US" sz="2000">
                <a:latin typeface="+mj-lt"/>
                <a:ea typeface="Verdana" panose="020B0604030504040204" pitchFamily="34" charset="0"/>
                <a:cs typeface="Verdana" panose="020B0604030504040204" pitchFamily="34" charset="0"/>
              </a:rPr>
              <a:t> des performances internes</a:t>
            </a:r>
          </a:p>
          <a:p>
            <a:pPr marL="0" indent="0" hangingPunct="0">
              <a:buNone/>
            </a:pPr>
            <a:r>
              <a:rPr lang="fr-BE" sz="2000">
                <a:latin typeface="+mj-lt"/>
                <a:ea typeface="Verdana" panose="020B0604030504040204" pitchFamily="34" charset="0"/>
                <a:cs typeface="Verdana" panose="020B0604030504040204" pitchFamily="34" charset="0"/>
              </a:rPr>
              <a:t>Recueil et suivi des indicateurs clés de performance (KPI) pertinents</a:t>
            </a:r>
            <a:endParaRPr lang="en-US" sz="200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2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82186" y="3378026"/>
            <a:ext cx="10065224" cy="2149523"/>
          </a:xfrm>
        </p:spPr>
        <p:txBody>
          <a:bodyPr>
            <a:noAutofit/>
          </a:bodyPr>
          <a:lstStyle/>
          <a:p>
            <a:pPr algn="ctr"/>
            <a:r>
              <a:rPr lang="en-IE" sz="4400" b="1"/>
              <a:t>II. OPSYS </a:t>
            </a:r>
            <a:r>
              <a:rPr lang="fr-BE" sz="4400" b="1"/>
              <a:t>Aujourd'hui</a:t>
            </a:r>
          </a:p>
        </p:txBody>
      </p:sp>
      <p:sp>
        <p:nvSpPr>
          <p:cNvPr id="2" name="Slide Number Placeholder 1"/>
          <p:cNvSpPr>
            <a:spLocks noGrp="1"/>
          </p:cNvSpPr>
          <p:nvPr>
            <p:ph type="sldNum" sz="quarter" idx="4294967295"/>
          </p:nvPr>
        </p:nvSpPr>
        <p:spPr/>
        <p:txBody>
          <a:bodyPr/>
          <a:lstStyle/>
          <a:p>
            <a:fld id="{F46C79FD-C571-418B-AB0F-5EE936C85276}" type="slidenum">
              <a:rPr lang="en-GB" smtClean="0"/>
              <a:t>16</a:t>
            </a:fld>
            <a:endParaRPr lang="en-GB"/>
          </a:p>
        </p:txBody>
      </p:sp>
    </p:spTree>
    <p:extLst>
      <p:ext uri="{BB962C8B-B14F-4D97-AF65-F5344CB8AC3E}">
        <p14:creationId xmlns:p14="http://schemas.microsoft.com/office/powerpoint/2010/main" val="4017178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346" y="160881"/>
            <a:ext cx="10344031" cy="1086687"/>
          </a:xfrm>
        </p:spPr>
        <p:txBody>
          <a:bodyPr/>
          <a:lstStyle/>
          <a:p>
            <a:r>
              <a:rPr lang="it-IT" b="1" dirty="0"/>
              <a:t>OPSYS </a:t>
            </a:r>
            <a:r>
              <a:rPr lang="fr-BE" b="1" dirty="0"/>
              <a:t>Aujourd’hui</a:t>
            </a:r>
          </a:p>
        </p:txBody>
      </p:sp>
      <p:sp>
        <p:nvSpPr>
          <p:cNvPr id="3" name="Content Placeholder 2"/>
          <p:cNvSpPr>
            <a:spLocks noGrp="1"/>
          </p:cNvSpPr>
          <p:nvPr>
            <p:ph idx="1"/>
          </p:nvPr>
        </p:nvSpPr>
        <p:spPr>
          <a:xfrm>
            <a:off x="1095700" y="2119338"/>
            <a:ext cx="10972800" cy="1665864"/>
          </a:xfrm>
        </p:spPr>
        <p:txBody>
          <a:bodyPr vert="horz" lIns="91440" tIns="45720" rIns="91440" bIns="45720" rtlCol="0" anchor="t">
            <a:normAutofit/>
          </a:bodyPr>
          <a:lstStyle/>
          <a:p>
            <a:r>
              <a:rPr lang="fr-BE" sz="2000" dirty="0"/>
              <a:t>Gestion du cadre logique + Indicateurs</a:t>
            </a:r>
            <a:endParaRPr lang="en-US" sz="2000"/>
          </a:p>
          <a:p>
            <a:r>
              <a:rPr lang="fr-BE" sz="2000" dirty="0"/>
              <a:t>Gestion des contrats sous </a:t>
            </a:r>
            <a:r>
              <a:rPr lang="fr-BE" sz="2000" dirty="0" err="1"/>
              <a:t>FWCs</a:t>
            </a:r>
            <a:r>
              <a:rPr lang="fr-BE" sz="2000" dirty="0"/>
              <a:t> SIEA2018, AUDIT2018 PSF2019 (pour FPI), EVA2020 &amp; EVENTS2020</a:t>
            </a:r>
          </a:p>
          <a:p>
            <a:endParaRPr lang="fr-BE"/>
          </a:p>
          <a:p>
            <a:endParaRPr lang="en-US"/>
          </a:p>
        </p:txBody>
      </p:sp>
      <p:sp>
        <p:nvSpPr>
          <p:cNvPr id="4" name="Title 1"/>
          <p:cNvSpPr txBox="1">
            <a:spLocks/>
          </p:cNvSpPr>
          <p:nvPr/>
        </p:nvSpPr>
        <p:spPr bwMode="auto">
          <a:xfrm>
            <a:off x="1095700" y="3425938"/>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it-IT" sz="2000" kern="0" dirty="0">
                <a:solidFill>
                  <a:schemeClr val="accent5"/>
                </a:solidFill>
              </a:rPr>
              <a:t>pour </a:t>
            </a:r>
            <a:r>
              <a:rPr lang="it-IT" sz="2000" kern="0" dirty="0" err="1">
                <a:solidFill>
                  <a:schemeClr val="accent5"/>
                </a:solidFill>
              </a:rPr>
              <a:t>les</a:t>
            </a:r>
            <a:r>
              <a:rPr lang="it-IT" sz="2000" kern="0" dirty="0">
                <a:solidFill>
                  <a:schemeClr val="accent5"/>
                </a:solidFill>
              </a:rPr>
              <a:t> </a:t>
            </a:r>
            <a:r>
              <a:rPr lang="fr-BE" sz="2000" kern="0" dirty="0">
                <a:solidFill>
                  <a:schemeClr val="accent5"/>
                </a:solidFill>
              </a:rPr>
              <a:t>utilisateurs</a:t>
            </a:r>
            <a:r>
              <a:rPr lang="it-IT" sz="2000" kern="0" dirty="0">
                <a:solidFill>
                  <a:schemeClr val="accent5"/>
                </a:solidFill>
              </a:rPr>
              <a:t> «</a:t>
            </a:r>
            <a:r>
              <a:rPr lang="fr-BE" sz="2000" kern="0" dirty="0">
                <a:solidFill>
                  <a:schemeClr val="accent5"/>
                </a:solidFill>
              </a:rPr>
              <a:t>externes</a:t>
            </a:r>
            <a:r>
              <a:rPr lang="it-IT" sz="2000" kern="0" dirty="0">
                <a:solidFill>
                  <a:schemeClr val="accent5"/>
                </a:solidFill>
              </a:rPr>
              <a:t>»:</a:t>
            </a:r>
            <a:endParaRPr lang="fr-BE" sz="2000" kern="0" dirty="0">
              <a:solidFill>
                <a:schemeClr val="accent5"/>
              </a:solidFill>
            </a:endParaRPr>
          </a:p>
        </p:txBody>
      </p:sp>
      <p:sp>
        <p:nvSpPr>
          <p:cNvPr id="5" name="Content Placeholder 2"/>
          <p:cNvSpPr txBox="1">
            <a:spLocks/>
          </p:cNvSpPr>
          <p:nvPr/>
        </p:nvSpPr>
        <p:spPr bwMode="auto">
          <a:xfrm>
            <a:off x="1113018" y="4149060"/>
            <a:ext cx="10955482" cy="21766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fr-BE" sz="2000" i="0" kern="0" dirty="0">
                <a:solidFill>
                  <a:schemeClr val="tx1"/>
                </a:solidFill>
              </a:rPr>
              <a:t>Accès</a:t>
            </a:r>
            <a:r>
              <a:rPr lang="en-US" sz="2000" i="0" kern="0" dirty="0">
                <a:solidFill>
                  <a:schemeClr val="tx1"/>
                </a:solidFill>
              </a:rPr>
              <a:t> à OPSYS via Funding and Tender Opportunities Portal</a:t>
            </a:r>
            <a:endParaRPr lang="en-US" sz="2000" i="0" kern="0">
              <a:solidFill>
                <a:schemeClr val="tx1"/>
              </a:solidFill>
              <a:cs typeface="Arial"/>
            </a:endParaRPr>
          </a:p>
          <a:p>
            <a:r>
              <a:rPr lang="en-GB" sz="2000" i="0" dirty="0" err="1">
                <a:solidFill>
                  <a:schemeClr val="tx1"/>
                </a:solidFill>
              </a:rPr>
              <a:t>Enregistrer</a:t>
            </a:r>
            <a:r>
              <a:rPr lang="en-GB" sz="2000" i="0" dirty="0">
                <a:solidFill>
                  <a:schemeClr val="tx1"/>
                </a:solidFill>
              </a:rPr>
              <a:t> </a:t>
            </a:r>
            <a:r>
              <a:rPr lang="en-GB" sz="2000" i="0" dirty="0" err="1">
                <a:solidFill>
                  <a:schemeClr val="tx1"/>
                </a:solidFill>
              </a:rPr>
              <a:t>l'organisation</a:t>
            </a:r>
            <a:r>
              <a:rPr lang="en-GB" sz="2000" i="0" dirty="0">
                <a:solidFill>
                  <a:schemeClr val="tx1"/>
                </a:solidFill>
              </a:rPr>
              <a:t> (PIC)</a:t>
            </a:r>
            <a:endParaRPr lang="en-US" sz="2000" i="0" kern="0">
              <a:solidFill>
                <a:schemeClr val="tx1"/>
              </a:solidFill>
            </a:endParaRPr>
          </a:p>
          <a:p>
            <a:r>
              <a:rPr lang="fr-BE" sz="2000" i="0" kern="0" dirty="0">
                <a:solidFill>
                  <a:schemeClr val="tx1"/>
                </a:solidFill>
              </a:rPr>
              <a:t>Saisie des données du cadre logique + Indicateurs</a:t>
            </a:r>
            <a:endParaRPr lang="fr-BE" sz="2000" i="0" kern="0">
              <a:solidFill>
                <a:schemeClr val="tx1"/>
              </a:solidFill>
              <a:cs typeface="Arial"/>
            </a:endParaRPr>
          </a:p>
          <a:p>
            <a:r>
              <a:rPr lang="fr-BE" sz="2000" i="0" kern="0" dirty="0">
                <a:solidFill>
                  <a:schemeClr val="tx1"/>
                </a:solidFill>
              </a:rPr>
              <a:t>Recherches appels d’offres</a:t>
            </a:r>
            <a:endParaRPr lang="fr-BE" sz="2000" i="0" kern="0">
              <a:solidFill>
                <a:schemeClr val="tx1"/>
              </a:solidFill>
              <a:cs typeface="Arial"/>
            </a:endParaRPr>
          </a:p>
          <a:p>
            <a:r>
              <a:rPr lang="fr-BE" sz="2000" i="0" kern="0" dirty="0">
                <a:solidFill>
                  <a:schemeClr val="tx1"/>
                </a:solidFill>
                <a:ea typeface="+mn-lt"/>
                <a:cs typeface="+mn-lt"/>
              </a:rPr>
              <a:t>Gestion des contrats sous </a:t>
            </a:r>
            <a:r>
              <a:rPr lang="fr-BE" sz="2000" i="0" kern="0" dirty="0" err="1">
                <a:solidFill>
                  <a:schemeClr val="tx1"/>
                </a:solidFill>
                <a:ea typeface="+mn-lt"/>
                <a:cs typeface="+mn-lt"/>
              </a:rPr>
              <a:t>FWCs</a:t>
            </a:r>
            <a:r>
              <a:rPr lang="fr-BE" sz="2000" i="0" kern="0" dirty="0">
                <a:solidFill>
                  <a:schemeClr val="tx1"/>
                </a:solidFill>
                <a:ea typeface="+mn-lt"/>
                <a:cs typeface="+mn-lt"/>
              </a:rPr>
              <a:t> SIEA2018, AUDIT2018 PSF2019 (pour FPI), EVA2020 &amp; EVENTS2020</a:t>
            </a:r>
            <a:endParaRPr lang="fr-BE" sz="2000" i="0" kern="0" dirty="0">
              <a:solidFill>
                <a:schemeClr val="tx1"/>
              </a:solidFill>
              <a:cs typeface="Arial"/>
            </a:endParaRPr>
          </a:p>
        </p:txBody>
      </p:sp>
      <p:sp>
        <p:nvSpPr>
          <p:cNvPr id="7" name="Rectangle 6"/>
          <p:cNvSpPr/>
          <p:nvPr/>
        </p:nvSpPr>
        <p:spPr>
          <a:xfrm>
            <a:off x="986869" y="1606246"/>
            <a:ext cx="4055919" cy="400110"/>
          </a:xfrm>
          <a:prstGeom prst="rect">
            <a:avLst/>
          </a:prstGeom>
        </p:spPr>
        <p:txBody>
          <a:bodyPr wrap="none">
            <a:spAutoFit/>
          </a:bodyPr>
          <a:lstStyle/>
          <a:p>
            <a:r>
              <a:rPr lang="it-IT" sz="2000" b="1" dirty="0">
                <a:solidFill>
                  <a:schemeClr val="accent5"/>
                </a:solidFill>
              </a:rPr>
              <a:t>pour </a:t>
            </a:r>
            <a:r>
              <a:rPr lang="it-IT" sz="2000" b="1" dirty="0" err="1">
                <a:solidFill>
                  <a:schemeClr val="accent5"/>
                </a:solidFill>
              </a:rPr>
              <a:t>les</a:t>
            </a:r>
            <a:r>
              <a:rPr lang="it-IT" sz="2000" b="1" dirty="0">
                <a:solidFill>
                  <a:schemeClr val="accent5"/>
                </a:solidFill>
              </a:rPr>
              <a:t> </a:t>
            </a:r>
            <a:r>
              <a:rPr lang="fr-BE" sz="2000" b="1" dirty="0">
                <a:solidFill>
                  <a:schemeClr val="accent5"/>
                </a:solidFill>
              </a:rPr>
              <a:t>utilisateurs</a:t>
            </a:r>
            <a:r>
              <a:rPr lang="it-IT" sz="2000" b="1" dirty="0">
                <a:solidFill>
                  <a:schemeClr val="accent5"/>
                </a:solidFill>
              </a:rPr>
              <a:t> «</a:t>
            </a:r>
            <a:r>
              <a:rPr lang="it-IT" sz="2000" b="1" dirty="0" err="1">
                <a:solidFill>
                  <a:schemeClr val="accent5"/>
                </a:solidFill>
              </a:rPr>
              <a:t>internes</a:t>
            </a:r>
            <a:r>
              <a:rPr lang="it-IT" sz="2000" b="1" dirty="0">
                <a:solidFill>
                  <a:schemeClr val="accent5"/>
                </a:solidFill>
              </a:rPr>
              <a:t>»:</a:t>
            </a:r>
            <a:endParaRPr lang="en-GB" sz="2000" b="1" dirty="0">
              <a:solidFill>
                <a:schemeClr val="accent5"/>
              </a:solidFill>
            </a:endParaRPr>
          </a:p>
        </p:txBody>
      </p:sp>
    </p:spTree>
    <p:extLst>
      <p:ext uri="{BB962C8B-B14F-4D97-AF65-F5344CB8AC3E}">
        <p14:creationId xmlns:p14="http://schemas.microsoft.com/office/powerpoint/2010/main" val="359391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5972" y="93201"/>
            <a:ext cx="10515600" cy="782357"/>
          </a:xfrm>
        </p:spPr>
        <p:txBody>
          <a:bodyPr/>
          <a:lstStyle/>
          <a:p>
            <a:r>
              <a:rPr lang="en-IE" b="1" dirty="0"/>
              <a:t>OPSYS </a:t>
            </a:r>
            <a:r>
              <a:rPr lang="en-IE" b="1" dirty="0" err="1"/>
              <a:t>Aujourd’hui</a:t>
            </a:r>
            <a:endParaRPr lang="en-GB" b="1" dirty="0" err="1"/>
          </a:p>
        </p:txBody>
      </p:sp>
      <p:pic>
        <p:nvPicPr>
          <p:cNvPr id="2" name="Picture 1" descr="Graphical user interface, application&#10;&#10;Description automatically generated">
            <a:extLst>
              <a:ext uri="{FF2B5EF4-FFF2-40B4-BE49-F238E27FC236}">
                <a16:creationId xmlns:a16="http://schemas.microsoft.com/office/drawing/2014/main" id="{42AD2272-FCF6-4DB0-B597-D6BB2F79163D}"/>
              </a:ext>
            </a:extLst>
          </p:cNvPr>
          <p:cNvPicPr>
            <a:picLocks noChangeAspect="1"/>
          </p:cNvPicPr>
          <p:nvPr/>
        </p:nvPicPr>
        <p:blipFill rotWithShape="1">
          <a:blip r:embed="rId2"/>
          <a:srcRect r="85588"/>
          <a:stretch/>
        </p:blipFill>
        <p:spPr>
          <a:xfrm>
            <a:off x="1064203" y="868948"/>
            <a:ext cx="1688533" cy="5941336"/>
          </a:xfrm>
          <a:prstGeom prst="rect">
            <a:avLst/>
          </a:prstGeom>
        </p:spPr>
      </p:pic>
      <p:sp>
        <p:nvSpPr>
          <p:cNvPr id="7" name="Rounded Rectangle 7">
            <a:extLst>
              <a:ext uri="{FF2B5EF4-FFF2-40B4-BE49-F238E27FC236}">
                <a16:creationId xmlns:a16="http://schemas.microsoft.com/office/drawing/2014/main" id="{4120238A-D05C-4B0A-A053-76DCB5E84E79}"/>
              </a:ext>
            </a:extLst>
          </p:cNvPr>
          <p:cNvSpPr/>
          <p:nvPr/>
        </p:nvSpPr>
        <p:spPr>
          <a:xfrm>
            <a:off x="1064203" y="3263811"/>
            <a:ext cx="1691119" cy="17586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cid:image002.jpg@01D60CF8.368FE130">
            <a:extLst>
              <a:ext uri="{FF2B5EF4-FFF2-40B4-BE49-F238E27FC236}">
                <a16:creationId xmlns:a16="http://schemas.microsoft.com/office/drawing/2014/main" id="{290D9972-8448-4576-924B-090E5A39ED83}"/>
              </a:ext>
            </a:extLst>
          </p:cNvPr>
          <p:cNvPicPr/>
          <p:nvPr/>
        </p:nvPicPr>
        <p:blipFill rotWithShape="1">
          <a:blip r:embed="rId3" r:link="rId4">
            <a:extLst>
              <a:ext uri="{28A0092B-C50C-407E-A947-70E740481C1C}">
                <a14:useLocalDpi xmlns:a14="http://schemas.microsoft.com/office/drawing/2010/main" val="0"/>
              </a:ext>
            </a:extLst>
          </a:blip>
          <a:srcRect l="13512" t="68" r="56996" b="61334"/>
          <a:stretch>
            <a:fillRect/>
          </a:stretch>
        </p:blipFill>
        <p:spPr bwMode="auto">
          <a:xfrm>
            <a:off x="8133484" y="214549"/>
            <a:ext cx="3722710" cy="1630202"/>
          </a:xfrm>
          <a:prstGeom prst="rect">
            <a:avLst/>
          </a:prstGeom>
          <a:noFill/>
          <a:ln>
            <a:noFill/>
          </a:ln>
          <a:extLst>
            <a:ext uri="{53640926-AAD7-44D8-BBD7-CCE9431645EC}">
              <a14:shadowObscured xmlns:a14="http://schemas.microsoft.com/office/drawing/2010/main"/>
            </a:ext>
          </a:extLst>
        </p:spPr>
      </p:pic>
      <p:sp>
        <p:nvSpPr>
          <p:cNvPr id="9" name="Rounded Rectangle 7">
            <a:extLst>
              <a:ext uri="{FF2B5EF4-FFF2-40B4-BE49-F238E27FC236}">
                <a16:creationId xmlns:a16="http://schemas.microsoft.com/office/drawing/2014/main" id="{6D89087E-3616-4745-9B44-56413DC559F8}"/>
              </a:ext>
            </a:extLst>
          </p:cNvPr>
          <p:cNvSpPr/>
          <p:nvPr/>
        </p:nvSpPr>
        <p:spPr>
          <a:xfrm>
            <a:off x="1064202" y="1471379"/>
            <a:ext cx="1691119" cy="6589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60D5159-36E2-4923-8470-09CA14EC3F77}"/>
              </a:ext>
            </a:extLst>
          </p:cNvPr>
          <p:cNvSpPr/>
          <p:nvPr/>
        </p:nvSpPr>
        <p:spPr>
          <a:xfrm>
            <a:off x="8123958" y="1023503"/>
            <a:ext cx="1974272" cy="917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41918" y="1361960"/>
            <a:ext cx="7987812" cy="5078313"/>
          </a:xfrm>
          <a:prstGeom prst="rect">
            <a:avLst/>
          </a:prstGeom>
        </p:spPr>
        <p:txBody>
          <a:bodyPr wrap="square" lIns="91440" tIns="45720" rIns="91440" bIns="45720" anchor="t">
            <a:spAutoFit/>
          </a:bodyPr>
          <a:lstStyle/>
          <a:p>
            <a:r>
              <a:rPr lang="en-GB" b="1" dirty="0">
                <a:solidFill>
                  <a:schemeClr val="accent5"/>
                </a:solidFill>
              </a:rPr>
              <a:t>En tant </a:t>
            </a:r>
            <a:r>
              <a:rPr lang="en-GB" b="1" dirty="0" err="1">
                <a:solidFill>
                  <a:schemeClr val="accent5"/>
                </a:solidFill>
              </a:rPr>
              <a:t>qu'utilisateur</a:t>
            </a:r>
            <a:r>
              <a:rPr lang="en-GB" b="1" dirty="0">
                <a:solidFill>
                  <a:schemeClr val="accent5"/>
                </a:solidFill>
              </a:rPr>
              <a:t> EXTERNE, dans le Funding and Tender Opportunities Portal </a:t>
            </a:r>
            <a:r>
              <a:rPr lang="en-GB" b="1" dirty="0" err="1">
                <a:solidFill>
                  <a:schemeClr val="accent5"/>
                </a:solidFill>
              </a:rPr>
              <a:t>vous</a:t>
            </a:r>
            <a:r>
              <a:rPr lang="en-GB" b="1" dirty="0">
                <a:solidFill>
                  <a:schemeClr val="accent5"/>
                </a:solidFill>
              </a:rPr>
              <a:t> </a:t>
            </a:r>
            <a:r>
              <a:rPr lang="en-GB" b="1" dirty="0" err="1">
                <a:solidFill>
                  <a:schemeClr val="accent5"/>
                </a:solidFill>
              </a:rPr>
              <a:t>pouvez</a:t>
            </a:r>
            <a:r>
              <a:rPr lang="en-GB" b="1" dirty="0">
                <a:solidFill>
                  <a:schemeClr val="accent5"/>
                </a:solidFill>
              </a:rPr>
              <a:t> :</a:t>
            </a:r>
          </a:p>
          <a:p>
            <a:endParaRPr lang="en-GB"/>
          </a:p>
          <a:p>
            <a:pPr marL="285750" indent="-285750">
              <a:buFont typeface="Arial" panose="020B0604020202020204" pitchFamily="34" charset="0"/>
              <a:buChar char="•"/>
            </a:pPr>
            <a:r>
              <a:rPr lang="fr-BE" kern="0" dirty="0"/>
              <a:t>Rechercher des appels d’offres </a:t>
            </a:r>
            <a:endParaRPr lang="fr-BE" kern="0" dirty="0">
              <a:cs typeface="Arial"/>
            </a:endParaRPr>
          </a:p>
          <a:p>
            <a:pPr marL="285750" indent="-285750">
              <a:buFont typeface="Arial" panose="020B0604020202020204" pitchFamily="34" charset="0"/>
              <a:buChar char="•"/>
            </a:pPr>
            <a:r>
              <a:rPr lang="en-GB" dirty="0" err="1"/>
              <a:t>Enregistrer</a:t>
            </a:r>
            <a:r>
              <a:rPr lang="en-GB" dirty="0"/>
              <a:t> </a:t>
            </a:r>
            <a:r>
              <a:rPr lang="en-GB" dirty="0" err="1"/>
              <a:t>votre</a:t>
            </a:r>
            <a:r>
              <a:rPr lang="en-GB" dirty="0"/>
              <a:t> organisation (PIC)</a:t>
            </a:r>
            <a:endParaRPr lang="en-GB" dirty="0">
              <a:ea typeface="+mn-lt"/>
              <a:cs typeface="+mn-lt"/>
            </a:endParaRPr>
          </a:p>
          <a:p>
            <a:pPr marL="285750" indent="-285750">
              <a:buFont typeface="Arial" panose="020B0604020202020204" pitchFamily="34" charset="0"/>
              <a:buChar char="•"/>
            </a:pPr>
            <a:r>
              <a:rPr lang="fr-BE" dirty="0">
                <a:ea typeface="+mn-lt"/>
                <a:cs typeface="+mn-lt"/>
              </a:rPr>
              <a:t>Accéder à vos invitations</a:t>
            </a:r>
            <a:endParaRPr lang="en-US" dirty="0">
              <a:ea typeface="+mn-lt"/>
              <a:cs typeface="+mn-lt"/>
            </a:endParaRPr>
          </a:p>
          <a:p>
            <a:pPr marL="285750" indent="-285750">
              <a:buFont typeface="Arial" panose="020B0604020202020204" pitchFamily="34" charset="0"/>
              <a:buChar char="•"/>
            </a:pPr>
            <a:r>
              <a:rPr lang="fr-BE" dirty="0">
                <a:ea typeface="+mn-lt"/>
                <a:cs typeface="+mn-lt"/>
              </a:rPr>
              <a:t>Soumettre une offre </a:t>
            </a:r>
          </a:p>
          <a:p>
            <a:pPr marL="285750" indent="-285750">
              <a:buFont typeface="Arial" panose="020B0604020202020204" pitchFamily="34" charset="0"/>
              <a:buChar char="•"/>
            </a:pPr>
            <a:r>
              <a:rPr lang="fr-BE" dirty="0">
                <a:ea typeface="+mn-lt"/>
                <a:cs typeface="+mn-lt"/>
              </a:rPr>
              <a:t>Gérer vos contrats spécifiques </a:t>
            </a:r>
            <a:endParaRPr lang="en-GB" dirty="0"/>
          </a:p>
          <a:p>
            <a:pPr marL="285750" indent="-285750">
              <a:buFont typeface="Arial" panose="020B0604020202020204" pitchFamily="34" charset="0"/>
              <a:buChar char="•"/>
            </a:pPr>
            <a:r>
              <a:rPr lang="en-GB" dirty="0"/>
              <a:t>Donner </a:t>
            </a:r>
            <a:r>
              <a:rPr lang="en-GB" dirty="0" err="1"/>
              <a:t>accès</a:t>
            </a:r>
            <a:r>
              <a:rPr lang="en-GB" dirty="0"/>
              <a:t> à un </a:t>
            </a:r>
            <a:r>
              <a:rPr lang="en-GB" dirty="0" err="1"/>
              <a:t>partenaire</a:t>
            </a:r>
            <a:r>
              <a:rPr lang="en-GB" dirty="0"/>
              <a:t> de mise en </a:t>
            </a:r>
            <a:r>
              <a:rPr lang="en-GB" dirty="0" err="1"/>
              <a:t>œuvre</a:t>
            </a:r>
            <a:r>
              <a:rPr lang="en-GB" dirty="0"/>
              <a:t> </a:t>
            </a:r>
            <a:r>
              <a:rPr lang="en-GB" dirty="0" err="1"/>
              <a:t>ou</a:t>
            </a:r>
            <a:r>
              <a:rPr lang="en-GB" dirty="0"/>
              <a:t> à un expert</a:t>
            </a:r>
            <a:endParaRPr lang="en-GB" dirty="0">
              <a:cs typeface="Arial"/>
            </a:endParaRPr>
          </a:p>
          <a:p>
            <a:pPr marL="285750" indent="-285750">
              <a:buFont typeface="Arial" panose="020B0604020202020204" pitchFamily="34" charset="0"/>
              <a:buChar char="•"/>
            </a:pPr>
            <a:r>
              <a:rPr lang="en-GB" dirty="0" err="1"/>
              <a:t>Créer</a:t>
            </a:r>
            <a:r>
              <a:rPr lang="en-GB" dirty="0"/>
              <a:t> et modifier un cadre </a:t>
            </a:r>
            <a:r>
              <a:rPr lang="en-GB" dirty="0" err="1"/>
              <a:t>logique</a:t>
            </a:r>
            <a:endParaRPr lang="en-GB" dirty="0"/>
          </a:p>
          <a:p>
            <a:pPr marL="285750" indent="-285750">
              <a:buFont typeface="Arial" panose="020B0604020202020204" pitchFamily="34" charset="0"/>
              <a:buChar char="•"/>
            </a:pPr>
            <a:r>
              <a:rPr lang="en-GB" dirty="0" err="1"/>
              <a:t>Soumettre</a:t>
            </a:r>
            <a:r>
              <a:rPr lang="en-GB" dirty="0"/>
              <a:t> le cadre </a:t>
            </a:r>
            <a:r>
              <a:rPr lang="en-GB" dirty="0" err="1"/>
              <a:t>logique</a:t>
            </a:r>
            <a:r>
              <a:rPr lang="en-GB" dirty="0"/>
              <a:t> en tant que chef de file des </a:t>
            </a:r>
            <a:r>
              <a:rPr lang="en-GB" dirty="0" err="1"/>
              <a:t>partenaires</a:t>
            </a:r>
            <a:r>
              <a:rPr lang="en-GB" dirty="0"/>
              <a:t> de mise en </a:t>
            </a:r>
            <a:r>
              <a:rPr lang="en-GB" dirty="0" err="1"/>
              <a:t>œuvre</a:t>
            </a:r>
            <a:r>
              <a:rPr lang="en-GB" dirty="0"/>
              <a:t> pour approbation par les </a:t>
            </a:r>
            <a:r>
              <a:rPr lang="en-GB" dirty="0" err="1"/>
              <a:t>gestionnaires</a:t>
            </a:r>
            <a:r>
              <a:rPr lang="en-GB" dirty="0"/>
              <a:t> </a:t>
            </a:r>
            <a:r>
              <a:rPr lang="en-GB" dirty="0" err="1"/>
              <a:t>opérationnels</a:t>
            </a:r>
            <a:r>
              <a:rPr lang="en-GB" dirty="0"/>
              <a:t>.</a:t>
            </a:r>
            <a:endParaRPr lang="en-GB" dirty="0">
              <a:cs typeface="Arial"/>
            </a:endParaRPr>
          </a:p>
          <a:p>
            <a:pPr marL="285750" indent="-285750">
              <a:buFont typeface="Arial" panose="020B0604020202020204" pitchFamily="34" charset="0"/>
              <a:buChar char="•"/>
            </a:pPr>
            <a:r>
              <a:rPr lang="en-GB" dirty="0" err="1"/>
              <a:t>Soumettre</a:t>
            </a:r>
            <a:r>
              <a:rPr lang="en-GB" dirty="0"/>
              <a:t> les </a:t>
            </a:r>
            <a:r>
              <a:rPr lang="en-GB" dirty="0" err="1"/>
              <a:t>nouvelles</a:t>
            </a:r>
            <a:r>
              <a:rPr lang="en-GB" dirty="0"/>
              <a:t> </a:t>
            </a:r>
            <a:r>
              <a:rPr lang="en-GB" dirty="0" err="1"/>
              <a:t>valeurs</a:t>
            </a:r>
            <a:r>
              <a:rPr lang="en-GB" dirty="0"/>
              <a:t> </a:t>
            </a:r>
            <a:r>
              <a:rPr lang="en-GB" dirty="0" err="1"/>
              <a:t>ajoutées</a:t>
            </a:r>
            <a:r>
              <a:rPr lang="en-GB" dirty="0"/>
              <a:t> dans le cadre </a:t>
            </a:r>
            <a:r>
              <a:rPr lang="en-GB" dirty="0" err="1"/>
              <a:t>logique</a:t>
            </a:r>
            <a:r>
              <a:rPr lang="en-GB" dirty="0"/>
              <a:t> en tant que </a:t>
            </a:r>
            <a:r>
              <a:rPr lang="en-GB" dirty="0" err="1"/>
              <a:t>partenaire</a:t>
            </a:r>
            <a:r>
              <a:rPr lang="en-GB" dirty="0"/>
              <a:t> principal de mise en </a:t>
            </a:r>
            <a:r>
              <a:rPr lang="en-GB" dirty="0" err="1"/>
              <a:t>œuvre</a:t>
            </a:r>
            <a:r>
              <a:rPr lang="en-GB" dirty="0"/>
              <a:t> pour approbation par les </a:t>
            </a:r>
            <a:r>
              <a:rPr lang="en-GB" dirty="0" err="1"/>
              <a:t>gestionnaires</a:t>
            </a:r>
            <a:r>
              <a:rPr lang="en-GB" dirty="0"/>
              <a:t> </a:t>
            </a:r>
            <a:r>
              <a:rPr lang="en-GB" dirty="0" err="1"/>
              <a:t>opérationnels</a:t>
            </a:r>
            <a:r>
              <a:rPr lang="en-GB" dirty="0"/>
              <a:t>.</a:t>
            </a:r>
            <a:endParaRPr lang="en-GB" dirty="0">
              <a:cs typeface="Arial"/>
            </a:endParaRPr>
          </a:p>
          <a:p>
            <a:pPr marL="285750" indent="-285750">
              <a:buFont typeface="Arial" panose="020B0604020202020204" pitchFamily="34" charset="0"/>
              <a:buChar char="•"/>
            </a:pPr>
            <a:r>
              <a:rPr lang="en-GB" dirty="0" err="1"/>
              <a:t>Imprimer</a:t>
            </a:r>
            <a:r>
              <a:rPr lang="en-GB" dirty="0"/>
              <a:t> le cadre </a:t>
            </a:r>
            <a:r>
              <a:rPr lang="en-GB" dirty="0" err="1"/>
              <a:t>logique</a:t>
            </a:r>
            <a:endParaRPr lang="en-GB" dirty="0"/>
          </a:p>
          <a:p>
            <a:pPr marL="285750" indent="-285750">
              <a:buFont typeface="Arial" panose="020B0604020202020204" pitchFamily="34" charset="0"/>
              <a:buChar char="•"/>
            </a:pPr>
            <a:r>
              <a:rPr lang="en-GB" dirty="0" err="1"/>
              <a:t>Consultez</a:t>
            </a:r>
            <a:r>
              <a:rPr lang="en-GB" dirty="0"/>
              <a:t> </a:t>
            </a:r>
            <a:r>
              <a:rPr lang="en-GB" dirty="0" err="1"/>
              <a:t>également</a:t>
            </a:r>
            <a:r>
              <a:rPr lang="en-GB" dirty="0"/>
              <a:t> </a:t>
            </a:r>
            <a:r>
              <a:rPr lang="en-GB" dirty="0" err="1"/>
              <a:t>toute</a:t>
            </a:r>
            <a:r>
              <a:rPr lang="en-GB" dirty="0"/>
              <a:t> la documentation sur les </a:t>
            </a:r>
            <a:r>
              <a:rPr lang="en-GB" dirty="0" err="1"/>
              <a:t>résultats</a:t>
            </a:r>
            <a:r>
              <a:rPr lang="en-GB" dirty="0"/>
              <a:t> et le </a:t>
            </a:r>
            <a:r>
              <a:rPr lang="en-GB" dirty="0" err="1"/>
              <a:t>suivi</a:t>
            </a:r>
            <a:r>
              <a:rPr lang="en-GB" dirty="0"/>
              <a:t> des interventions pour les </a:t>
            </a:r>
            <a:r>
              <a:rPr lang="en-GB" dirty="0" err="1"/>
              <a:t>partenaires</a:t>
            </a:r>
            <a:r>
              <a:rPr lang="en-GB" dirty="0"/>
              <a:t> </a:t>
            </a:r>
            <a:r>
              <a:rPr lang="en-GB" dirty="0" err="1"/>
              <a:t>externes</a:t>
            </a:r>
            <a:r>
              <a:rPr lang="en-GB" dirty="0"/>
              <a:t>.</a:t>
            </a:r>
            <a:endParaRPr lang="en-GB" dirty="0">
              <a:cs typeface="Arial"/>
            </a:endParaRPr>
          </a:p>
        </p:txBody>
      </p:sp>
      <p:pic>
        <p:nvPicPr>
          <p:cNvPr id="14" name="Picture 13" descr="Graphical user interface, text, application&#10;&#10;Description automatically generated">
            <a:extLst>
              <a:ext uri="{FF2B5EF4-FFF2-40B4-BE49-F238E27FC236}">
                <a16:creationId xmlns:a16="http://schemas.microsoft.com/office/drawing/2014/main" id="{B77F2F78-5B85-49A8-9B90-FC19D1D2E14A}"/>
              </a:ext>
            </a:extLst>
          </p:cNvPr>
          <p:cNvPicPr>
            <a:picLocks noChangeAspect="1"/>
          </p:cNvPicPr>
          <p:nvPr/>
        </p:nvPicPr>
        <p:blipFill rotWithShape="1">
          <a:blip r:embed="rId5"/>
          <a:srcRect l="335" t="11713" r="69623" b="53339"/>
          <a:stretch/>
        </p:blipFill>
        <p:spPr>
          <a:xfrm>
            <a:off x="9301210" y="1989741"/>
            <a:ext cx="2554049" cy="1434972"/>
          </a:xfrm>
          <a:prstGeom prst="rect">
            <a:avLst/>
          </a:prstGeom>
        </p:spPr>
      </p:pic>
      <p:sp>
        <p:nvSpPr>
          <p:cNvPr id="15" name="Rectangle 14">
            <a:extLst>
              <a:ext uri="{FF2B5EF4-FFF2-40B4-BE49-F238E27FC236}">
                <a16:creationId xmlns:a16="http://schemas.microsoft.com/office/drawing/2014/main" id="{BE051BE7-39ED-4E0A-8ACD-2015870FB238}"/>
              </a:ext>
            </a:extLst>
          </p:cNvPr>
          <p:cNvSpPr/>
          <p:nvPr/>
        </p:nvSpPr>
        <p:spPr>
          <a:xfrm>
            <a:off x="10912184" y="1941367"/>
            <a:ext cx="1541318" cy="3290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58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Learning  Outcomes"/>
          <p:cNvSpPr txBox="1"/>
          <p:nvPr/>
        </p:nvSpPr>
        <p:spPr>
          <a:xfrm>
            <a:off x="1000840" y="400024"/>
            <a:ext cx="11191160" cy="913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3600" err="1">
                <a:solidFill>
                  <a:srgbClr val="024B9C"/>
                </a:solidFill>
              </a:rPr>
              <a:t>Votre</a:t>
            </a:r>
            <a:r>
              <a:rPr lang="en-IE" sz="3600">
                <a:solidFill>
                  <a:srgbClr val="024B9C"/>
                </a:solidFill>
              </a:rPr>
              <a:t> </a:t>
            </a:r>
            <a:r>
              <a:rPr lang="en-GB" sz="3600">
                <a:solidFill>
                  <a:schemeClr val="tx2"/>
                </a:solidFill>
                <a:ea typeface="+mn-lt"/>
                <a:cs typeface="+mn-lt"/>
              </a:rPr>
              <a:t>unique </a:t>
            </a:r>
            <a:r>
              <a:rPr lang="en-GB" sz="3600" err="1">
                <a:solidFill>
                  <a:schemeClr val="tx2"/>
                </a:solidFill>
              </a:rPr>
              <a:t>accès</a:t>
            </a:r>
            <a:r>
              <a:rPr lang="en-GB" sz="3600" b="0"/>
              <a:t> </a:t>
            </a:r>
            <a:r>
              <a:rPr lang="en-GB" sz="3600">
                <a:solidFill>
                  <a:schemeClr val="tx2"/>
                </a:solidFill>
              </a:rPr>
              <a:t>à OPSYS </a:t>
            </a:r>
            <a:endParaRPr lang="en-IE" sz="3600">
              <a:solidFill>
                <a:schemeClr val="tx2"/>
              </a:solidFill>
            </a:endParaRPr>
          </a:p>
          <a:p>
            <a:r>
              <a:rPr lang="en-IE" sz="2000">
                <a:solidFill>
                  <a:schemeClr val="accent5"/>
                </a:solidFill>
                <a:cs typeface="Arial"/>
              </a:rPr>
              <a:t>Funding and Tender Opportunities Portal</a:t>
            </a:r>
            <a:endParaRPr lang="en-US" sz="2000">
              <a:solidFill>
                <a:schemeClr val="accent5"/>
              </a:solidFill>
              <a:cs typeface="Aria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87" y="3359158"/>
            <a:ext cx="742836" cy="816224"/>
          </a:xfrm>
          <a:prstGeom prst="rect">
            <a:avLst/>
          </a:prstGeom>
        </p:spPr>
      </p:pic>
      <p:sp>
        <p:nvSpPr>
          <p:cNvPr id="16" name="TextBox 15"/>
          <p:cNvSpPr txBox="1"/>
          <p:nvPr/>
        </p:nvSpPr>
        <p:spPr>
          <a:xfrm flipH="1">
            <a:off x="2099887" y="3359158"/>
            <a:ext cx="6146351"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00100" rtl="0" fontAlgn="auto" latinLnBrk="0" hangingPunct="0">
              <a:lnSpc>
                <a:spcPct val="100000"/>
              </a:lnSpc>
              <a:spcBef>
                <a:spcPts val="0"/>
              </a:spcBef>
              <a:spcAft>
                <a:spcPts val="0"/>
              </a:spcAft>
              <a:buClrTx/>
              <a:buSzTx/>
              <a:buFontTx/>
              <a:buNone/>
              <a:tabLst/>
            </a:pPr>
            <a:r>
              <a:rPr lang="en-IE" sz="2500" b="1" err="1">
                <a:solidFill>
                  <a:schemeClr val="tx2"/>
                </a:solidFill>
              </a:rPr>
              <a:t>Ressources</a:t>
            </a:r>
            <a:endParaRPr kumimoji="0" lang="en-US" sz="2500" b="1" i="0" u="none" strike="noStrike" cap="none" spc="0" normalizeH="0" baseline="0">
              <a:ln>
                <a:noFill/>
              </a:ln>
              <a:solidFill>
                <a:schemeClr val="tx2"/>
              </a:solidFill>
              <a:effectLst/>
              <a:uFillTx/>
              <a:sym typeface="Helvetica"/>
            </a:endParaRPr>
          </a:p>
        </p:txBody>
      </p:sp>
      <p:sp>
        <p:nvSpPr>
          <p:cNvPr id="17" name="TextBox 16"/>
          <p:cNvSpPr txBox="1"/>
          <p:nvPr/>
        </p:nvSpPr>
        <p:spPr>
          <a:xfrm flipH="1">
            <a:off x="2124898" y="3852506"/>
            <a:ext cx="599697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00100" hangingPunct="0"/>
            <a:r>
              <a:rPr kumimoji="0" lang="en-IE" b="0" i="0" u="none" strike="noStrike" cap="none" spc="0" normalizeH="0" baseline="0">
                <a:ln>
                  <a:noFill/>
                </a:ln>
                <a:effectLst/>
                <a:uFillTx/>
                <a:latin typeface="+mn-lt"/>
                <a:ea typeface="+mn-ea"/>
                <a:cs typeface="+mn-cs"/>
                <a:sym typeface="Helvetica"/>
              </a:rPr>
              <a:t>EXACT Wiki</a:t>
            </a:r>
            <a:r>
              <a:rPr lang="en-IE">
                <a:sym typeface="Helvetica"/>
              </a:rPr>
              <a:t> (documentation) </a:t>
            </a:r>
            <a:r>
              <a:rPr kumimoji="0" lang="en-IE" b="0" i="0" u="none" strike="noStrike" cap="none" spc="0" normalizeH="0" baseline="0">
                <a:ln>
                  <a:noFill/>
                </a:ln>
                <a:effectLst/>
                <a:uFillTx/>
                <a:latin typeface="+mn-lt"/>
                <a:ea typeface="+mn-ea"/>
                <a:cs typeface="+mn-cs"/>
                <a:sym typeface="Helvetica"/>
              </a:rPr>
              <a:t>| </a:t>
            </a:r>
            <a:r>
              <a:rPr kumimoji="0" lang="en-IE" b="0" i="0" u="none" strike="noStrike" cap="none" spc="0" normalizeH="0" baseline="0">
                <a:ln>
                  <a:noFill/>
                </a:ln>
                <a:effectLst/>
                <a:uFillTx/>
                <a:latin typeface="+mn-lt"/>
                <a:ea typeface="+mn-ea"/>
                <a:cs typeface="+mn-cs"/>
                <a:sym typeface="Helvetica"/>
                <a:hlinkClick r:id="rId4"/>
              </a:rPr>
              <a:t>Lien</a:t>
            </a:r>
            <a:endParaRPr lang="en-US" b="0" i="0" u="none" strike="noStrike" cap="none" spc="0" normalizeH="0" baseline="0">
              <a:ln>
                <a:noFill/>
              </a:ln>
              <a:effectLst/>
              <a:uFillTx/>
              <a:latin typeface="+mn-lt"/>
              <a:cs typeface="Aria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357" y="2049284"/>
            <a:ext cx="696580" cy="763720"/>
          </a:xfrm>
          <a:prstGeom prst="rect">
            <a:avLst/>
          </a:prstGeom>
        </p:spPr>
      </p:pic>
      <p:sp>
        <p:nvSpPr>
          <p:cNvPr id="19" name="TextBox 18"/>
          <p:cNvSpPr txBox="1"/>
          <p:nvPr/>
        </p:nvSpPr>
        <p:spPr>
          <a:xfrm flipH="1">
            <a:off x="1857206" y="2110251"/>
            <a:ext cx="6660529"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lang="en-IE" sz="2500" b="1">
                <a:solidFill>
                  <a:schemeClr val="tx2"/>
                </a:solidFill>
              </a:rPr>
              <a:t>Funding and Tender Opportunities Portal </a:t>
            </a:r>
            <a:endParaRPr kumimoji="0" lang="en-US" sz="2500" b="1" i="0" u="none" strike="noStrike" cap="none" spc="0" normalizeH="0" baseline="0">
              <a:ln>
                <a:noFill/>
              </a:ln>
              <a:solidFill>
                <a:schemeClr val="tx2"/>
              </a:solidFill>
              <a:effectLst/>
              <a:uFillTx/>
              <a:sym typeface="Helvetica"/>
            </a:endParaRPr>
          </a:p>
        </p:txBody>
      </p:sp>
      <p:sp>
        <p:nvSpPr>
          <p:cNvPr id="20" name="TextBox 19"/>
          <p:cNvSpPr txBox="1"/>
          <p:nvPr/>
        </p:nvSpPr>
        <p:spPr>
          <a:xfrm flipH="1">
            <a:off x="2099887" y="2501601"/>
            <a:ext cx="963518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00100"/>
            <a:r>
              <a:rPr lang="en-IE" err="1"/>
              <a:t>ou</a:t>
            </a:r>
            <a:r>
              <a:rPr lang="en-IE"/>
              <a:t> 'Funding and Tenders Portal' </a:t>
            </a:r>
            <a:r>
              <a:rPr lang="en-IE" err="1"/>
              <a:t>ou</a:t>
            </a:r>
            <a:r>
              <a:rPr lang="en-IE"/>
              <a:t> </a:t>
            </a:r>
            <a:r>
              <a:rPr lang="en-IE">
                <a:ea typeface="+mn-lt"/>
                <a:cs typeface="+mn-lt"/>
              </a:rPr>
              <a:t>'</a:t>
            </a:r>
            <a:r>
              <a:rPr lang="en-IE" err="1">
                <a:ea typeface="+mn-lt"/>
                <a:cs typeface="+mn-lt"/>
              </a:rPr>
              <a:t>Portail</a:t>
            </a:r>
            <a:r>
              <a:rPr lang="en-IE">
                <a:ea typeface="+mn-lt"/>
                <a:cs typeface="+mn-lt"/>
              </a:rPr>
              <a:t> des </a:t>
            </a:r>
            <a:r>
              <a:rPr lang="en-IE" err="1">
                <a:ea typeface="+mn-lt"/>
                <a:cs typeface="+mn-lt"/>
              </a:rPr>
              <a:t>opportunités</a:t>
            </a:r>
            <a:r>
              <a:rPr lang="en-IE">
                <a:ea typeface="+mn-lt"/>
                <a:cs typeface="+mn-lt"/>
              </a:rPr>
              <a:t> de </a:t>
            </a:r>
            <a:r>
              <a:rPr lang="en-IE" err="1">
                <a:ea typeface="+mn-lt"/>
                <a:cs typeface="+mn-lt"/>
              </a:rPr>
              <a:t>financement</a:t>
            </a:r>
            <a:r>
              <a:rPr lang="en-IE">
                <a:ea typeface="+mn-lt"/>
                <a:cs typeface="+mn-lt"/>
              </a:rPr>
              <a:t> et </a:t>
            </a:r>
            <a:r>
              <a:rPr lang="en-IE" err="1">
                <a:ea typeface="+mn-lt"/>
                <a:cs typeface="+mn-lt"/>
              </a:rPr>
              <a:t>d'appels</a:t>
            </a:r>
            <a:r>
              <a:rPr lang="en-IE">
                <a:ea typeface="+mn-lt"/>
                <a:cs typeface="+mn-lt"/>
              </a:rPr>
              <a:t> </a:t>
            </a:r>
            <a:r>
              <a:rPr lang="en-IE" err="1">
                <a:ea typeface="+mn-lt"/>
                <a:cs typeface="+mn-lt"/>
              </a:rPr>
              <a:t>d'offres</a:t>
            </a:r>
            <a:r>
              <a:rPr lang="en-IE"/>
              <a:t>' | </a:t>
            </a:r>
            <a:r>
              <a:rPr lang="en-IE">
                <a:hlinkClick r:id="rId6"/>
              </a:rPr>
              <a:t>Lien</a:t>
            </a:r>
            <a:r>
              <a:rPr lang="en-IE">
                <a:sym typeface="Helvetica"/>
              </a:rPr>
              <a:t> | </a:t>
            </a:r>
            <a:r>
              <a:rPr lang="en-IE" b="1">
                <a:solidFill>
                  <a:schemeClr val="accent5"/>
                </a:solidFill>
                <a:sym typeface="Helvetica"/>
              </a:rPr>
              <a:t>Chrome or Firefox</a:t>
            </a:r>
            <a:r>
              <a:rPr lang="en-IE">
                <a:solidFill>
                  <a:srgbClr val="FF0000"/>
                </a:solidFill>
                <a:sym typeface="Helvetica"/>
              </a:rPr>
              <a:t> </a:t>
            </a:r>
            <a:endParaRPr lang="en-IE" i="0" u="none" strike="noStrike" cap="none" spc="0" normalizeH="0" baseline="0">
              <a:ln>
                <a:noFill/>
              </a:ln>
              <a:solidFill>
                <a:srgbClr val="FF0000"/>
              </a:solidFill>
              <a:effectLst/>
              <a:uFillTx/>
              <a:cs typeface="Arial"/>
            </a:endParaRPr>
          </a:p>
        </p:txBody>
      </p:sp>
      <p:sp>
        <p:nvSpPr>
          <p:cNvPr id="11" name="TextBox 10">
            <a:extLst>
              <a:ext uri="{FF2B5EF4-FFF2-40B4-BE49-F238E27FC236}">
                <a16:creationId xmlns:a16="http://schemas.microsoft.com/office/drawing/2014/main" id="{718E8D53-EDBA-4685-ACAE-680C4CB3FF15}"/>
              </a:ext>
            </a:extLst>
          </p:cNvPr>
          <p:cNvSpPr txBox="1"/>
          <p:nvPr/>
        </p:nvSpPr>
        <p:spPr>
          <a:xfrm flipH="1">
            <a:off x="2124898" y="4233505"/>
            <a:ext cx="673412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00100" hangingPunct="0"/>
            <a:r>
              <a:rPr lang="en-IE">
                <a:sym typeface="Helvetica"/>
              </a:rPr>
              <a:t>EU International Partnerships Academy (e-Learning) </a:t>
            </a:r>
            <a:r>
              <a:rPr kumimoji="0" lang="en-IE" b="0" i="0" u="none" strike="noStrike" cap="none" spc="0" normalizeH="0" baseline="0">
                <a:ln>
                  <a:noFill/>
                </a:ln>
                <a:effectLst/>
                <a:uFillTx/>
                <a:latin typeface="+mn-lt"/>
                <a:ea typeface="+mn-ea"/>
                <a:cs typeface="+mn-cs"/>
                <a:sym typeface="Helvetica"/>
              </a:rPr>
              <a:t>| </a:t>
            </a:r>
            <a:r>
              <a:rPr kumimoji="0" lang="en-IE" b="0" i="0" u="none" strike="noStrike" cap="none" spc="0" normalizeH="0" baseline="0">
                <a:ln>
                  <a:noFill/>
                </a:ln>
                <a:effectLst/>
                <a:uFillTx/>
                <a:latin typeface="+mn-lt"/>
                <a:ea typeface="+mn-ea"/>
                <a:cs typeface="+mn-cs"/>
                <a:sym typeface="Helvetica"/>
                <a:hlinkClick r:id="rId7"/>
              </a:rPr>
              <a:t>Lien</a:t>
            </a:r>
            <a:endParaRPr kumimoji="0" lang="en-US" b="0" i="0" u="none" strike="noStrike" cap="none" spc="0" normalizeH="0" baseline="0">
              <a:ln>
                <a:noFill/>
              </a:ln>
              <a:effectLst/>
              <a:uFillTx/>
              <a:latin typeface="+mn-lt"/>
              <a:ea typeface="+mn-ea"/>
              <a:cs typeface="+mn-cs"/>
              <a:sym typeface="Helvetica"/>
              <a:hlinkClick r:id="rId7">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8240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F67AE94-4DFE-4E05-8034-1BC54FE2A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429000" cy="6857999"/>
          </a:xfrm>
          <a:prstGeom prst="rect">
            <a:avLst/>
          </a:prstGeom>
        </p:spPr>
      </p:pic>
      <p:sp>
        <p:nvSpPr>
          <p:cNvPr id="9" name="Content Placeholder 8">
            <a:extLst>
              <a:ext uri="{FF2B5EF4-FFF2-40B4-BE49-F238E27FC236}">
                <a16:creationId xmlns:a16="http://schemas.microsoft.com/office/drawing/2014/main" id="{055D2FC1-7D96-4917-84CD-E40319A182CB}"/>
              </a:ext>
            </a:extLst>
          </p:cNvPr>
          <p:cNvSpPr>
            <a:spLocks noGrp="1"/>
          </p:cNvSpPr>
          <p:nvPr>
            <p:ph idx="1"/>
          </p:nvPr>
        </p:nvSpPr>
        <p:spPr>
          <a:xfrm>
            <a:off x="3768000" y="1661746"/>
            <a:ext cx="8424000" cy="4176000"/>
          </a:xfrm>
        </p:spPr>
        <p:txBody>
          <a:bodyPr vert="horz" lIns="91440" tIns="45720" rIns="91440" bIns="45720" rtlCol="0" anchor="t">
            <a:noAutofit/>
          </a:bodyPr>
          <a:lstStyle/>
          <a:p>
            <a:pPr marL="457200" indent="-457200">
              <a:buFont typeface="+mj-lt"/>
              <a:buAutoNum type="arabicPeriod"/>
            </a:pPr>
            <a:r>
              <a:rPr lang="en-IE" sz="2000" b="1">
                <a:solidFill>
                  <a:schemeClr val="tx2"/>
                </a:solidFill>
              </a:rPr>
              <a:t>Introduction</a:t>
            </a:r>
            <a:endParaRPr lang="en-IE" sz="1600" b="1">
              <a:solidFill>
                <a:schemeClr val="tx2"/>
              </a:solidFill>
              <a:cs typeface="Arial"/>
            </a:endParaRPr>
          </a:p>
          <a:p>
            <a:pPr marL="457200" indent="-457200">
              <a:buFont typeface="+mj-lt"/>
              <a:buAutoNum type="arabicPeriod"/>
            </a:pPr>
            <a:r>
              <a:rPr lang="en-IE" sz="2000" b="1">
                <a:solidFill>
                  <a:schemeClr val="tx2"/>
                </a:solidFill>
              </a:rPr>
              <a:t>OPSYS </a:t>
            </a:r>
            <a:r>
              <a:rPr lang="en-IE" sz="2000" b="1" err="1">
                <a:solidFill>
                  <a:schemeClr val="tx2"/>
                </a:solidFill>
              </a:rPr>
              <a:t>aujourd’hui</a:t>
            </a:r>
            <a:endParaRPr lang="en-IE" sz="1600" b="1">
              <a:solidFill>
                <a:schemeClr val="tx2"/>
              </a:solidFill>
            </a:endParaRPr>
          </a:p>
          <a:p>
            <a:pPr marL="457200" lvl="0" indent="-457200">
              <a:buFont typeface="+mj-lt"/>
              <a:buAutoNum type="arabicPeriod" startAt="3"/>
            </a:pPr>
            <a:r>
              <a:rPr lang="en-IE" sz="2000" b="1" err="1">
                <a:solidFill>
                  <a:schemeClr val="tx2"/>
                </a:solidFill>
              </a:rPr>
              <a:t>Enregistrer</a:t>
            </a:r>
            <a:r>
              <a:rPr lang="en-IE" sz="2000" b="1">
                <a:solidFill>
                  <a:schemeClr val="tx2"/>
                </a:solidFill>
              </a:rPr>
              <a:t> </a:t>
            </a:r>
            <a:r>
              <a:rPr lang="en-IE" sz="2000" b="1" err="1">
                <a:solidFill>
                  <a:schemeClr val="tx2"/>
                </a:solidFill>
              </a:rPr>
              <a:t>votre</a:t>
            </a:r>
            <a:r>
              <a:rPr lang="en-IE" sz="2000" b="1">
                <a:solidFill>
                  <a:schemeClr val="tx2"/>
                </a:solidFill>
              </a:rPr>
              <a:t> organisation (PIC) </a:t>
            </a:r>
            <a:endParaRPr lang="en-IE" sz="2000" b="1">
              <a:solidFill>
                <a:schemeClr val="tx2"/>
              </a:solidFill>
              <a:cs typeface="Arial"/>
            </a:endParaRPr>
          </a:p>
          <a:p>
            <a:pPr marL="457200" indent="-457200">
              <a:buFont typeface="+mj-lt"/>
              <a:buAutoNum type="arabicPeriod" startAt="3"/>
            </a:pPr>
            <a:r>
              <a:rPr lang="en-IE" sz="2000" b="1" err="1">
                <a:solidFill>
                  <a:schemeClr val="tx2"/>
                </a:solidFill>
              </a:rPr>
              <a:t>Rechercher</a:t>
            </a:r>
            <a:r>
              <a:rPr lang="en-IE" sz="2000" b="1">
                <a:solidFill>
                  <a:schemeClr val="tx2"/>
                </a:solidFill>
              </a:rPr>
              <a:t> des </a:t>
            </a:r>
            <a:r>
              <a:rPr lang="en-IE" sz="2000" b="1" err="1">
                <a:solidFill>
                  <a:schemeClr val="tx2"/>
                </a:solidFill>
              </a:rPr>
              <a:t>appels</a:t>
            </a:r>
            <a:r>
              <a:rPr lang="en-IE" sz="2000" b="1">
                <a:solidFill>
                  <a:schemeClr val="tx2"/>
                </a:solidFill>
              </a:rPr>
              <a:t> </a:t>
            </a:r>
          </a:p>
          <a:p>
            <a:pPr marL="457200" indent="-457200">
              <a:buFont typeface="+mj-lt"/>
              <a:buAutoNum type="arabicPeriod" startAt="3"/>
            </a:pPr>
            <a:r>
              <a:rPr lang="en-IE" sz="2000" b="1" err="1">
                <a:solidFill>
                  <a:schemeClr val="tx2"/>
                </a:solidFill>
              </a:rPr>
              <a:t>Rôles</a:t>
            </a:r>
            <a:r>
              <a:rPr lang="en-IE" sz="2000" b="1">
                <a:solidFill>
                  <a:schemeClr val="tx2"/>
                </a:solidFill>
              </a:rPr>
              <a:t> et </a:t>
            </a:r>
            <a:r>
              <a:rPr lang="en-IE" sz="2000" b="1" err="1">
                <a:solidFill>
                  <a:schemeClr val="tx2"/>
                </a:solidFill>
              </a:rPr>
              <a:t>Accès</a:t>
            </a:r>
            <a:endParaRPr lang="en-IE" sz="2000" b="1">
              <a:solidFill>
                <a:schemeClr val="tx2"/>
              </a:solidFill>
            </a:endParaRPr>
          </a:p>
          <a:p>
            <a:pPr marL="457200" indent="-457200">
              <a:buFont typeface="+mj-lt"/>
              <a:buAutoNum type="arabicPeriod" startAt="3"/>
            </a:pPr>
            <a:r>
              <a:rPr lang="en-IE" sz="2000" b="1">
                <a:solidFill>
                  <a:schemeClr val="tx2"/>
                </a:solidFill>
              </a:rPr>
              <a:t>Documentation et </a:t>
            </a:r>
            <a:r>
              <a:rPr lang="en-IE" sz="2000" b="1" err="1">
                <a:solidFill>
                  <a:schemeClr val="tx2"/>
                </a:solidFill>
              </a:rPr>
              <a:t>ressources</a:t>
            </a:r>
            <a:endParaRPr lang="en-IE" sz="2000" b="1">
              <a:solidFill>
                <a:schemeClr val="tx2"/>
              </a:solidFill>
            </a:endParaRPr>
          </a:p>
          <a:p>
            <a:pPr marL="457200" indent="-457200">
              <a:buFont typeface="+mj-lt"/>
              <a:buAutoNum type="arabicPeriod" startAt="3"/>
            </a:pPr>
            <a:endParaRPr lang="en-IE" sz="2000" b="1">
              <a:solidFill>
                <a:schemeClr val="tx2"/>
              </a:solidFill>
              <a:cs typeface="Arial"/>
            </a:endParaRPr>
          </a:p>
          <a:p>
            <a:pPr marL="0" lvl="0" indent="0">
              <a:buNone/>
            </a:pPr>
            <a:endParaRPr lang="en-IE" sz="2000" b="1">
              <a:solidFill>
                <a:schemeClr val="tx2"/>
              </a:solidFill>
            </a:endParaRPr>
          </a:p>
          <a:p>
            <a:pPr marL="457200" lvl="0" indent="-457200">
              <a:buFont typeface="+mj-lt"/>
              <a:buAutoNum type="arabicPeriod" startAt="3"/>
            </a:pPr>
            <a:endParaRPr lang="en-IE" sz="2000" b="1">
              <a:solidFill>
                <a:schemeClr val="tx2"/>
              </a:solidFill>
            </a:endParaRPr>
          </a:p>
        </p:txBody>
      </p:sp>
      <p:sp>
        <p:nvSpPr>
          <p:cNvPr id="8" name="Title 7">
            <a:extLst>
              <a:ext uri="{FF2B5EF4-FFF2-40B4-BE49-F238E27FC236}">
                <a16:creationId xmlns:a16="http://schemas.microsoft.com/office/drawing/2014/main" id="{C1161E6D-0DF3-4F67-863C-92F24E143989}"/>
              </a:ext>
            </a:extLst>
          </p:cNvPr>
          <p:cNvSpPr>
            <a:spLocks noGrp="1"/>
          </p:cNvSpPr>
          <p:nvPr>
            <p:ph type="title"/>
          </p:nvPr>
        </p:nvSpPr>
        <p:spPr>
          <a:xfrm>
            <a:off x="567110" y="786384"/>
            <a:ext cx="2503894" cy="585216"/>
          </a:xfrm>
        </p:spPr>
        <p:txBody>
          <a:bodyPr/>
          <a:lstStyle/>
          <a:p>
            <a:r>
              <a:rPr lang="fr-BE" sz="4400" b="1"/>
              <a:t>Agenda </a:t>
            </a:r>
            <a:endParaRPr lang="en-BE" sz="4400" b="1"/>
          </a:p>
        </p:txBody>
      </p:sp>
    </p:spTree>
    <p:extLst>
      <p:ext uri="{BB962C8B-B14F-4D97-AF65-F5344CB8AC3E}">
        <p14:creationId xmlns:p14="http://schemas.microsoft.com/office/powerpoint/2010/main" val="209721947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0722" y="637548"/>
            <a:ext cx="10515600" cy="782357"/>
          </a:xfrm>
        </p:spPr>
        <p:txBody>
          <a:bodyPr/>
          <a:lstStyle/>
          <a:p>
            <a:r>
              <a:rPr lang="en-IE" b="1"/>
              <a:t>Note </a:t>
            </a:r>
            <a:r>
              <a:rPr lang="en-IE" b="1" err="1"/>
              <a:t>importante</a:t>
            </a:r>
            <a:r>
              <a:rPr lang="en-IE" b="1"/>
              <a:t> sur la </a:t>
            </a:r>
            <a:r>
              <a:rPr lang="en-IE" b="1" err="1"/>
              <a:t>Gestion</a:t>
            </a:r>
            <a:r>
              <a:rPr lang="en-IE" b="1"/>
              <a:t> des Interventions et </a:t>
            </a:r>
            <a:r>
              <a:rPr lang="en-IE" b="1" err="1"/>
              <a:t>leurs</a:t>
            </a:r>
            <a:r>
              <a:rPr lang="en-IE" b="1"/>
              <a:t> Cadres </a:t>
            </a:r>
            <a:r>
              <a:rPr lang="en-IE" b="1" err="1"/>
              <a:t>Logiques</a:t>
            </a:r>
            <a:endParaRPr lang="en-GB" b="1"/>
          </a:p>
        </p:txBody>
      </p:sp>
      <p:sp>
        <p:nvSpPr>
          <p:cNvPr id="4" name="Rectangle 3"/>
          <p:cNvSpPr/>
          <p:nvPr/>
        </p:nvSpPr>
        <p:spPr>
          <a:xfrm>
            <a:off x="952160" y="1664547"/>
            <a:ext cx="10527323" cy="4393510"/>
          </a:xfrm>
          <a:prstGeom prst="rect">
            <a:avLst/>
          </a:prstGeom>
        </p:spPr>
        <p:txBody>
          <a:bodyPr wrap="square" lIns="91440" tIns="45720" rIns="91440" bIns="45720" anchor="t">
            <a:spAutoFit/>
          </a:bodyPr>
          <a:lstStyle/>
          <a:p>
            <a:r>
              <a:rPr lang="fr-BE" sz="1150"/>
              <a:t>Chers Partenaires de mise en œuvre,</a:t>
            </a:r>
            <a:br>
              <a:rPr lang="fr-BE" sz="1150"/>
            </a:br>
            <a:br>
              <a:rPr lang="fr-BE" sz="1150"/>
            </a:br>
            <a:r>
              <a:rPr lang="fr-BE" sz="1150"/>
              <a:t>En raison des changements structurels en cours concernant les Interventions, en termes de méthodologie et dans le système informatique, </a:t>
            </a:r>
            <a:r>
              <a:rPr lang="fr-BE" sz="1400" b="1">
                <a:solidFill>
                  <a:schemeClr val="accent5"/>
                </a:solidFill>
              </a:rPr>
              <a:t>il vous est demandé de cesser de créer et/ou de gérer les Cadres Logiques</a:t>
            </a:r>
            <a:r>
              <a:rPr lang="fr-BE" sz="1150" b="1"/>
              <a:t> </a:t>
            </a:r>
            <a:r>
              <a:rPr lang="fr-BE" sz="1150"/>
              <a:t>sur des Interventions qui vous ont déjà été attribuées, jusqu'à nouvel ordre.</a:t>
            </a:r>
            <a:br>
              <a:rPr lang="fr-BE" sz="1150"/>
            </a:br>
            <a:br>
              <a:rPr lang="fr-BE" sz="1150"/>
            </a:br>
            <a:r>
              <a:rPr lang="fr-BE" sz="1400" b="1">
                <a:solidFill>
                  <a:schemeClr val="accent5"/>
                </a:solidFill>
              </a:rPr>
              <a:t>Veuillez patienter que la définition nouvellement améliorée des Interventions soit pleinement mise en œuvre pour obtenir des instructions supplémentaires.</a:t>
            </a:r>
            <a:r>
              <a:rPr lang="fr-BE" sz="1150" b="1">
                <a:solidFill>
                  <a:schemeClr val="accent5"/>
                </a:solidFill>
              </a:rPr>
              <a:t> </a:t>
            </a:r>
            <a:br>
              <a:rPr lang="fr-BE" sz="1150"/>
            </a:br>
            <a:br>
              <a:rPr lang="fr-BE" sz="1150"/>
            </a:br>
            <a:r>
              <a:rPr lang="fr-BE" sz="1150"/>
              <a:t>Le champ d'application de la présente demande couvre</a:t>
            </a:r>
            <a:r>
              <a:rPr lang="fr-BE" sz="1400"/>
              <a:t> </a:t>
            </a:r>
            <a:r>
              <a:rPr lang="fr-BE" sz="1400" b="1">
                <a:solidFill>
                  <a:schemeClr val="accent5"/>
                </a:solidFill>
              </a:rPr>
              <a:t>tous les Cadres Logiques dans toutes les Interventions</a:t>
            </a:r>
            <a:r>
              <a:rPr lang="fr-BE" sz="1150"/>
              <a:t> (c.-à-d. pour les Actions et/ou les Projets/Contrats), dans</a:t>
            </a:r>
            <a:r>
              <a:rPr lang="fr-BE" sz="1400"/>
              <a:t> </a:t>
            </a:r>
            <a:r>
              <a:rPr lang="fr-BE" sz="1400" b="1">
                <a:solidFill>
                  <a:schemeClr val="accent5"/>
                </a:solidFill>
              </a:rPr>
              <a:t>tous les domaines de la famille RELEX (DG INTPA, DG NEAR et FPI)</a:t>
            </a:r>
            <a:r>
              <a:rPr lang="fr-BE" sz="1150" b="1"/>
              <a:t>.</a:t>
            </a:r>
            <a:br>
              <a:rPr lang="fr-BE" sz="1150"/>
            </a:br>
            <a:br>
              <a:rPr lang="fr-BE" sz="1150"/>
            </a:br>
            <a:r>
              <a:rPr lang="fr-BE" sz="1150"/>
              <a:t>Dès que la nouvelle structure d'Intervention sera implémentée en OPSYS, la création et l'encodage des Interventions avec leurs Cadres Logiques, leurs indicateurs et les valeurs associées seront effectués de manière centralisée par les unités responsables du Siège. Un email à cet effet a été envoyé aux Gestionnaires Opérationnels.</a:t>
            </a:r>
            <a:br>
              <a:rPr lang="fr-BE" sz="1150"/>
            </a:br>
            <a:br>
              <a:rPr lang="fr-BE" sz="1150"/>
            </a:br>
            <a:r>
              <a:rPr lang="fr-BE" sz="1150"/>
              <a:t>Nous vous contacterons avec de nouvelles informations et instructions dès que possible, d'ici là ; veuillez cesser de créer et/ou de gérer les Cadres Logiques. Si vous avez des questions concernant cet e-mail, veuillez-vous adresser au Service des financements et des appels d'offres : </a:t>
            </a:r>
            <a:r>
              <a:rPr lang="fr-BE" sz="1150" u="sng">
                <a:hlinkClick r:id="rId2"/>
              </a:rPr>
              <a:t>EC-FUNDING-TENDER-SERVICE-DESK@ec.europa.eu</a:t>
            </a:r>
            <a:br>
              <a:rPr lang="fr-BE" sz="1150"/>
            </a:br>
            <a:br>
              <a:rPr lang="fr-BE" sz="1150"/>
            </a:br>
            <a:r>
              <a:rPr lang="fr-BE" sz="1150"/>
              <a:t>Merci d’avance pour votre coopération !</a:t>
            </a:r>
            <a:br>
              <a:rPr lang="fr-BE" sz="1150"/>
            </a:br>
            <a:br>
              <a:rPr lang="fr-BE" sz="1150"/>
            </a:br>
            <a:r>
              <a:rPr lang="fr-BE" sz="1150"/>
              <a:t>Bien à vous,</a:t>
            </a:r>
            <a:br>
              <a:rPr lang="fr-BE" sz="1150"/>
            </a:br>
            <a:r>
              <a:rPr lang="fr-BE" sz="1150" b="1"/>
              <a:t>INTPA R5 – Data et Technologie de l’Information</a:t>
            </a:r>
            <a:endParaRPr lang="en-GB" sz="1150">
              <a:latin typeface="+mj-lt"/>
              <a:cs typeface="Arial"/>
            </a:endParaRPr>
          </a:p>
        </p:txBody>
      </p:sp>
      <p:sp>
        <p:nvSpPr>
          <p:cNvPr id="5" name="Rectangle 4"/>
          <p:cNvSpPr/>
          <p:nvPr/>
        </p:nvSpPr>
        <p:spPr>
          <a:xfrm>
            <a:off x="7354913" y="5751160"/>
            <a:ext cx="2596025" cy="861774"/>
          </a:xfrm>
          <a:prstGeom prst="rect">
            <a:avLst/>
          </a:prstGeom>
        </p:spPr>
        <p:txBody>
          <a:bodyPr wrap="square">
            <a:spAutoFit/>
          </a:bodyPr>
          <a:lstStyle/>
          <a:p>
            <a:pPr lvl="0">
              <a:spcAft>
                <a:spcPts val="0"/>
              </a:spcAft>
            </a:pPr>
            <a:r>
              <a:rPr lang="en-GB" sz="1400" b="1" err="1">
                <a:solidFill>
                  <a:schemeClr val="accent5"/>
                </a:solidFill>
              </a:rPr>
              <a:t>Accédez</a:t>
            </a:r>
            <a:r>
              <a:rPr lang="en-GB" sz="1400" b="1">
                <a:solidFill>
                  <a:schemeClr val="accent5"/>
                </a:solidFill>
              </a:rPr>
              <a:t> à la note </a:t>
            </a:r>
          </a:p>
          <a:p>
            <a:pPr marL="342900" lvl="0" indent="-342900">
              <a:spcAft>
                <a:spcPts val="0"/>
              </a:spcAft>
              <a:buFont typeface="Symbol" panose="05050102010706020507" pitchFamily="18" charset="2"/>
              <a:buChar char=""/>
            </a:pPr>
            <a:r>
              <a:rPr lang="en-GB" sz="1200">
                <a:latin typeface="+mj-lt"/>
                <a:ea typeface="Calibri" panose="020F0502020204030204" pitchFamily="34" charset="0"/>
              </a:rPr>
              <a:t>Capacity4Dev: </a:t>
            </a:r>
            <a:r>
              <a:rPr lang="en-GB" sz="1200" u="sng">
                <a:latin typeface="+mj-lt"/>
                <a:ea typeface="Calibri" panose="020F0502020204030204" pitchFamily="34" charset="0"/>
                <a:hlinkClick r:id="rId3"/>
              </a:rPr>
              <a:t>OPSYS </a:t>
            </a:r>
            <a:endParaRPr lang="en-GB" sz="1200">
              <a:latin typeface="+mj-lt"/>
              <a:ea typeface="Calibri" panose="020F0502020204030204" pitchFamily="34" charset="0"/>
            </a:endParaRPr>
          </a:p>
          <a:p>
            <a:pPr marL="342900" lvl="0" indent="-342900">
              <a:spcAft>
                <a:spcPts val="0"/>
              </a:spcAft>
              <a:buFont typeface="Symbol" panose="05050102010706020507" pitchFamily="18" charset="2"/>
              <a:buChar char=""/>
            </a:pPr>
            <a:r>
              <a:rPr lang="en-GB" sz="1200">
                <a:latin typeface="+mj-lt"/>
                <a:ea typeface="Calibri" panose="020F0502020204030204" pitchFamily="34" charset="0"/>
              </a:rPr>
              <a:t>Funding and Tender Opportunities Portal: </a:t>
            </a:r>
            <a:r>
              <a:rPr lang="en-GB" sz="1200" u="sng">
                <a:latin typeface="+mj-lt"/>
                <a:ea typeface="Calibri" panose="020F0502020204030204" pitchFamily="34" charset="0"/>
                <a:hlinkClick r:id="rId4"/>
              </a:rPr>
              <a:t>RELEX </a:t>
            </a:r>
            <a:endParaRPr lang="en-GB" sz="1200">
              <a:effectLst/>
              <a:latin typeface="+mj-lt"/>
              <a:ea typeface="Calibri" panose="020F0502020204030204" pitchFamily="34" charset="0"/>
            </a:endParaRPr>
          </a:p>
        </p:txBody>
      </p:sp>
    </p:spTree>
    <p:extLst>
      <p:ext uri="{BB962C8B-B14F-4D97-AF65-F5344CB8AC3E}">
        <p14:creationId xmlns:p14="http://schemas.microsoft.com/office/powerpoint/2010/main" val="1632040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944345" y="1498446"/>
            <a:ext cx="10043746" cy="4832092"/>
          </a:xfrm>
          <a:prstGeom prst="rect">
            <a:avLst/>
          </a:prstGeom>
          <a:noFill/>
          <a:ln w="9525">
            <a:noFill/>
            <a:miter lim="800000"/>
            <a:headEnd/>
            <a:tailEnd/>
          </a:ln>
        </p:spPr>
        <p:txBody>
          <a:bodyPr wrap="square" lIns="91440" tIns="45720" rIns="91440" bIns="45720" anchor="t">
            <a:spAutoFit/>
          </a:bodyPr>
          <a:lstStyle/>
          <a:p>
            <a:r>
              <a:rPr lang="en-IE" sz="2200" b="1">
                <a:solidFill>
                  <a:schemeClr val="tx2"/>
                </a:solidFill>
              </a:rPr>
              <a:t>Oui</a:t>
            </a:r>
            <a:r>
              <a:rPr lang="en-IE" sz="2200" b="1"/>
              <a:t>: </a:t>
            </a:r>
            <a:r>
              <a:rPr lang="fr-BE" sz="2200"/>
              <a:t>Si vous êtes </a:t>
            </a:r>
            <a:r>
              <a:rPr lang="fr-BE" sz="2200" b="1">
                <a:solidFill>
                  <a:schemeClr val="accent5"/>
                </a:solidFill>
              </a:rPr>
              <a:t>un contractant-cadre</a:t>
            </a:r>
            <a:r>
              <a:rPr lang="fr-BE" sz="2200"/>
              <a:t> avec DG INTPA, DG NEAR ou FPI</a:t>
            </a:r>
          </a:p>
          <a:p>
            <a:endParaRPr lang="en-GB" sz="2200"/>
          </a:p>
          <a:p>
            <a:r>
              <a:rPr lang="fr-BE" sz="2200"/>
              <a:t>En tant que</a:t>
            </a:r>
            <a:r>
              <a:rPr lang="fr-BE" sz="2200" b="1">
                <a:solidFill>
                  <a:schemeClr val="tx2"/>
                </a:solidFill>
              </a:rPr>
              <a:t> contractant-cadre</a:t>
            </a:r>
            <a:r>
              <a:rPr lang="fr-BE" sz="2200"/>
              <a:t>, vous pouvez </a:t>
            </a:r>
          </a:p>
          <a:p>
            <a:pPr marL="342900" indent="-342900">
              <a:buFont typeface="Arial" panose="020B0604020202020204" pitchFamily="34" charset="0"/>
              <a:buChar char="•"/>
            </a:pPr>
            <a:r>
              <a:rPr lang="fr-BE" sz="2200"/>
              <a:t>enregistrer votre organisation (PIC)</a:t>
            </a:r>
            <a:endParaRPr lang="fr-BE" sz="2200">
              <a:cs typeface="Arial"/>
            </a:endParaRPr>
          </a:p>
          <a:p>
            <a:pPr marL="342900" indent="-342900">
              <a:buFont typeface="Arial" panose="020B0604020202020204" pitchFamily="34" charset="0"/>
              <a:buChar char="•"/>
            </a:pPr>
            <a:r>
              <a:rPr lang="fr-BE" sz="2200"/>
              <a:t>accéder à vos invitations, </a:t>
            </a:r>
            <a:endParaRPr lang="fr-BE" sz="2200">
              <a:cs typeface="Arial"/>
            </a:endParaRPr>
          </a:p>
          <a:p>
            <a:pPr marL="342900" indent="-342900">
              <a:buFont typeface="Arial" panose="020B0604020202020204" pitchFamily="34" charset="0"/>
              <a:buChar char="•"/>
            </a:pPr>
            <a:r>
              <a:rPr lang="fr-BE" sz="2200"/>
              <a:t>soumettre une offre publique d'achat et </a:t>
            </a:r>
          </a:p>
          <a:p>
            <a:pPr marL="342900" indent="-342900">
              <a:buFont typeface="Arial" panose="020B0604020202020204" pitchFamily="34" charset="0"/>
              <a:buChar char="•"/>
            </a:pPr>
            <a:r>
              <a:rPr lang="fr-BE" sz="2200"/>
              <a:t>gérer vos contrats spécifiques via le portail </a:t>
            </a:r>
            <a:endParaRPr lang="fr-BE" sz="2200">
              <a:cs typeface="Arial"/>
            </a:endParaRPr>
          </a:p>
          <a:p>
            <a:endParaRPr lang="fr-BE" sz="2200">
              <a:cs typeface="Arial"/>
            </a:endParaRPr>
          </a:p>
          <a:p>
            <a:r>
              <a:rPr lang="fr-BE" sz="2200"/>
              <a:t>Il existe 5 contrats-cadres actifs: SIEA 2018, AUDIT 2018, PSF 2019, EVA 2020 et EVENTS 2020. </a:t>
            </a:r>
          </a:p>
          <a:p>
            <a:endParaRPr lang="fr-BE" sz="2200"/>
          </a:p>
          <a:p>
            <a:r>
              <a:rPr lang="fr-BE" sz="2200"/>
              <a:t>Veuillez consulter la documentation dédiée </a:t>
            </a:r>
            <a:r>
              <a:rPr lang="fr-BE" sz="2200" b="1">
                <a:hlinkClick r:id="rId3"/>
              </a:rPr>
              <a:t>ici</a:t>
            </a:r>
            <a:r>
              <a:rPr lang="fr-BE" sz="2200"/>
              <a:t>.</a:t>
            </a:r>
          </a:p>
          <a:p>
            <a:endParaRPr lang="fr-BE" sz="2200"/>
          </a:p>
          <a:p>
            <a:endParaRPr lang="en-GB" sz="2200"/>
          </a:p>
        </p:txBody>
      </p:sp>
      <p:sp>
        <p:nvSpPr>
          <p:cNvPr id="2" name="Title 1"/>
          <p:cNvSpPr>
            <a:spLocks noGrp="1"/>
          </p:cNvSpPr>
          <p:nvPr>
            <p:ph type="title"/>
          </p:nvPr>
        </p:nvSpPr>
        <p:spPr>
          <a:xfrm>
            <a:off x="944345" y="421314"/>
            <a:ext cx="10515600" cy="782357"/>
          </a:xfrm>
        </p:spPr>
        <p:txBody>
          <a:bodyPr/>
          <a:lstStyle/>
          <a:p>
            <a:r>
              <a:rPr lang="en-IE" b="1"/>
              <a:t>Est </a:t>
            </a:r>
            <a:r>
              <a:rPr lang="en-IE" b="1" err="1"/>
              <a:t>ce</a:t>
            </a:r>
            <a:r>
              <a:rPr lang="en-IE" b="1"/>
              <a:t> que </a:t>
            </a:r>
            <a:r>
              <a:rPr lang="en-IE" b="1" err="1"/>
              <a:t>cela</a:t>
            </a:r>
            <a:r>
              <a:rPr lang="en-IE" b="1"/>
              <a:t> </a:t>
            </a:r>
            <a:r>
              <a:rPr lang="en-IE" b="1" err="1"/>
              <a:t>vous</a:t>
            </a:r>
            <a:r>
              <a:rPr lang="en-IE" b="1"/>
              <a:t> </a:t>
            </a:r>
            <a:r>
              <a:rPr lang="en-IE" b="1" err="1"/>
              <a:t>concerne</a:t>
            </a:r>
            <a:r>
              <a:rPr lang="en-IE" b="1"/>
              <a:t>? </a:t>
            </a:r>
            <a:endParaRPr lang="en-GB" b="1"/>
          </a:p>
        </p:txBody>
      </p:sp>
    </p:spTree>
    <p:extLst>
      <p:ext uri="{BB962C8B-B14F-4D97-AF65-F5344CB8AC3E}">
        <p14:creationId xmlns:p14="http://schemas.microsoft.com/office/powerpoint/2010/main" val="148487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944345" y="1498446"/>
            <a:ext cx="10043746" cy="4832092"/>
          </a:xfrm>
          <a:prstGeom prst="rect">
            <a:avLst/>
          </a:prstGeom>
          <a:noFill/>
          <a:ln w="9525">
            <a:noFill/>
            <a:miter lim="800000"/>
            <a:headEnd/>
            <a:tailEnd/>
          </a:ln>
        </p:spPr>
        <p:txBody>
          <a:bodyPr wrap="square" lIns="91440" tIns="45720" rIns="91440" bIns="45720" anchor="t">
            <a:spAutoFit/>
          </a:bodyPr>
          <a:lstStyle/>
          <a:p>
            <a:r>
              <a:rPr lang="en-IE" sz="2200" b="1">
                <a:solidFill>
                  <a:schemeClr val="tx2"/>
                </a:solidFill>
              </a:rPr>
              <a:t>Oui</a:t>
            </a:r>
            <a:r>
              <a:rPr lang="en-IE" sz="2200" b="1"/>
              <a:t>: </a:t>
            </a:r>
            <a:r>
              <a:rPr lang="fr-BE" sz="2200"/>
              <a:t>Si vous êtes </a:t>
            </a:r>
            <a:r>
              <a:rPr lang="fr-BE" sz="2200" b="1">
                <a:solidFill>
                  <a:schemeClr val="accent5"/>
                </a:solidFill>
              </a:rPr>
              <a:t>bénéficiaire d'un contrat de subvention, un </a:t>
            </a:r>
            <a:r>
              <a:rPr lang="fr-BE" sz="2200" b="1">
                <a:solidFill>
                  <a:schemeClr val="accent5"/>
                </a:solidFill>
                <a:ea typeface="+mn-lt"/>
                <a:cs typeface="+mn-lt"/>
              </a:rPr>
              <a:t>opérateur économique</a:t>
            </a:r>
            <a:r>
              <a:rPr lang="fr-BE" sz="2200" b="1">
                <a:solidFill>
                  <a:schemeClr val="accent5"/>
                </a:solidFill>
              </a:rPr>
              <a:t>, une organisation internationale, une banque, une </a:t>
            </a:r>
            <a:r>
              <a:rPr lang="fr-BE" sz="2200" b="1">
                <a:solidFill>
                  <a:schemeClr val="accent5"/>
                </a:solidFill>
                <a:ea typeface="+mn-lt"/>
                <a:cs typeface="+mn-lt"/>
              </a:rPr>
              <a:t>entité </a:t>
            </a:r>
            <a:r>
              <a:rPr lang="fr-BE" sz="2200" b="1">
                <a:solidFill>
                  <a:schemeClr val="accent5"/>
                </a:solidFill>
              </a:rPr>
              <a:t>publique</a:t>
            </a:r>
            <a:r>
              <a:rPr lang="fr-BE" sz="2200" b="1">
                <a:solidFill>
                  <a:schemeClr val="accent4"/>
                </a:solidFill>
              </a:rPr>
              <a:t> </a:t>
            </a:r>
            <a:r>
              <a:rPr lang="fr-BE" sz="2200"/>
              <a:t>ou </a:t>
            </a:r>
            <a:r>
              <a:rPr lang="fr-BE" sz="2200" b="1">
                <a:solidFill>
                  <a:schemeClr val="accent5"/>
                </a:solidFill>
              </a:rPr>
              <a:t>un contractant d'un contrat de services, de travaux ou de fournitures</a:t>
            </a:r>
            <a:r>
              <a:rPr lang="fr-BE" sz="2200"/>
              <a:t> avec DG INTPA, DG NEAR ou FPI</a:t>
            </a:r>
          </a:p>
          <a:p>
            <a:endParaRPr lang="en-GB" sz="2200"/>
          </a:p>
          <a:p>
            <a:r>
              <a:rPr lang="fr-BE" sz="2200"/>
              <a:t>En tant que</a:t>
            </a:r>
            <a:r>
              <a:rPr lang="fr-BE" sz="2200" b="1">
                <a:solidFill>
                  <a:schemeClr val="tx2"/>
                </a:solidFill>
              </a:rPr>
              <a:t> partenaire de mise en œuvre</a:t>
            </a:r>
            <a:r>
              <a:rPr lang="fr-BE" sz="2200"/>
              <a:t>, vous pouvez </a:t>
            </a:r>
          </a:p>
          <a:p>
            <a:pPr marL="342900" indent="-342900">
              <a:buFont typeface="Arial" panose="020B0604020202020204" pitchFamily="34" charset="0"/>
              <a:buChar char="•"/>
            </a:pPr>
            <a:r>
              <a:rPr lang="fr-BE" sz="2200">
                <a:ea typeface="+mn-lt"/>
                <a:cs typeface="+mn-lt"/>
              </a:rPr>
              <a:t>enregistrer votre organisation (PIC)</a:t>
            </a:r>
          </a:p>
          <a:p>
            <a:pPr marL="342900" indent="-342900">
              <a:buFont typeface="Arial" panose="020B0604020202020204" pitchFamily="34" charset="0"/>
              <a:buChar char="•"/>
            </a:pPr>
            <a:r>
              <a:rPr lang="fr-BE" sz="2200">
                <a:ea typeface="+mn-lt"/>
                <a:cs typeface="+mn-lt"/>
              </a:rPr>
              <a:t>accéder aux appels d'offres ou appels à propositions, </a:t>
            </a:r>
            <a:endParaRPr lang="fr-BE" sz="2200">
              <a:cs typeface="Arial"/>
            </a:endParaRPr>
          </a:p>
          <a:p>
            <a:pPr marL="342900" indent="-342900">
              <a:buFont typeface="Arial" panose="020B0604020202020204" pitchFamily="34" charset="0"/>
              <a:buChar char="•"/>
            </a:pPr>
            <a:r>
              <a:rPr lang="fr-BE" sz="2200"/>
              <a:t>accéder à vos interventions et notifications, </a:t>
            </a:r>
            <a:endParaRPr lang="fr-BE" sz="2200">
              <a:cs typeface="Arial"/>
            </a:endParaRPr>
          </a:p>
          <a:p>
            <a:pPr marL="342900" indent="-342900">
              <a:buFont typeface="Arial" panose="020B0604020202020204" pitchFamily="34" charset="0"/>
              <a:buChar char="•"/>
            </a:pPr>
            <a:r>
              <a:rPr lang="fr-BE" sz="2200"/>
              <a:t>mettre à jour les cadres logiques et les résultats de vos projets. </a:t>
            </a:r>
          </a:p>
          <a:p>
            <a:pPr marL="342900" indent="-342900">
              <a:buFont typeface="Arial" panose="020B0604020202020204" pitchFamily="34" charset="0"/>
              <a:buChar char="•"/>
            </a:pPr>
            <a:endParaRPr lang="fr-BE" sz="2200"/>
          </a:p>
          <a:p>
            <a:r>
              <a:rPr lang="fr-BE" sz="2200"/>
              <a:t>Des conseils sur la gestion de vos interventions sont disponible</a:t>
            </a:r>
            <a:r>
              <a:rPr lang="fr-BE" sz="2200">
                <a:solidFill>
                  <a:schemeClr val="tx2"/>
                </a:solidFill>
              </a:rPr>
              <a:t> </a:t>
            </a:r>
            <a:r>
              <a:rPr lang="fr-BE" sz="2200">
                <a:solidFill>
                  <a:schemeClr val="tx2"/>
                </a:solidFill>
                <a:hlinkClick r:id="rId3"/>
              </a:rPr>
              <a:t>ici</a:t>
            </a:r>
            <a:r>
              <a:rPr lang="fr-BE" sz="2200">
                <a:solidFill>
                  <a:schemeClr val="tx2"/>
                </a:solidFill>
              </a:rPr>
              <a:t>:</a:t>
            </a:r>
          </a:p>
          <a:p>
            <a:endParaRPr lang="fr-BE" sz="2200"/>
          </a:p>
          <a:p>
            <a:endParaRPr lang="en-GB" sz="2200"/>
          </a:p>
        </p:txBody>
      </p:sp>
      <p:sp>
        <p:nvSpPr>
          <p:cNvPr id="2" name="Title 1"/>
          <p:cNvSpPr>
            <a:spLocks noGrp="1"/>
          </p:cNvSpPr>
          <p:nvPr>
            <p:ph type="title"/>
          </p:nvPr>
        </p:nvSpPr>
        <p:spPr>
          <a:xfrm>
            <a:off x="944345" y="421314"/>
            <a:ext cx="10515600" cy="782357"/>
          </a:xfrm>
        </p:spPr>
        <p:txBody>
          <a:bodyPr/>
          <a:lstStyle/>
          <a:p>
            <a:r>
              <a:rPr lang="en-IE" b="1"/>
              <a:t>Est </a:t>
            </a:r>
            <a:r>
              <a:rPr lang="en-IE" b="1" err="1"/>
              <a:t>ce</a:t>
            </a:r>
            <a:r>
              <a:rPr lang="en-IE" b="1"/>
              <a:t> que </a:t>
            </a:r>
            <a:r>
              <a:rPr lang="en-IE" b="1" err="1"/>
              <a:t>cela</a:t>
            </a:r>
            <a:r>
              <a:rPr lang="en-IE" b="1"/>
              <a:t> </a:t>
            </a:r>
            <a:r>
              <a:rPr lang="en-IE" b="1" err="1"/>
              <a:t>vous</a:t>
            </a:r>
            <a:r>
              <a:rPr lang="en-IE" b="1"/>
              <a:t> </a:t>
            </a:r>
            <a:r>
              <a:rPr lang="en-IE" b="1" err="1"/>
              <a:t>concerne</a:t>
            </a:r>
            <a:r>
              <a:rPr lang="en-IE" b="1"/>
              <a:t>? </a:t>
            </a:r>
            <a:endParaRPr lang="en-GB" b="1"/>
          </a:p>
        </p:txBody>
      </p:sp>
    </p:spTree>
    <p:extLst>
      <p:ext uri="{BB962C8B-B14F-4D97-AF65-F5344CB8AC3E}">
        <p14:creationId xmlns:p14="http://schemas.microsoft.com/office/powerpoint/2010/main" val="34025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0423" y="5358208"/>
            <a:ext cx="12113493" cy="1451790"/>
            <a:chOff x="21019" y="5286406"/>
            <a:chExt cx="12113493" cy="1451790"/>
          </a:xfrm>
        </p:grpSpPr>
        <p:sp>
          <p:nvSpPr>
            <p:cNvPr id="4" name="Rectangle 3"/>
            <p:cNvSpPr/>
            <p:nvPr/>
          </p:nvSpPr>
          <p:spPr>
            <a:xfrm>
              <a:off x="21019" y="5286678"/>
              <a:ext cx="7731366" cy="1368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5" name="Organigramme : Document 18"/>
            <p:cNvSpPr/>
            <p:nvPr/>
          </p:nvSpPr>
          <p:spPr>
            <a:xfrm>
              <a:off x="4991697" y="6051461"/>
              <a:ext cx="1368451" cy="611962"/>
            </a:xfrm>
            <a:prstGeom prst="flowChartMulti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36000" tIns="0" rIns="0" bIns="0" rtlCol="0" anchor="t" anchorCtr="0"/>
            <a:lstStyle/>
            <a:p>
              <a:pPr defTabSz="457200"/>
              <a:r>
                <a:rPr lang="en-IE" sz="1000">
                  <a:solidFill>
                    <a:prstClr val="black"/>
                  </a:solidFill>
                  <a:latin typeface="Calibri" panose="020F0502020204030204"/>
                </a:rPr>
                <a:t>Validated contract + evaluation + letters + award decision</a:t>
              </a:r>
            </a:p>
          </p:txBody>
        </p:sp>
        <p:sp>
          <p:nvSpPr>
            <p:cNvPr id="11" name="Rectangle 10"/>
            <p:cNvSpPr/>
            <p:nvPr/>
          </p:nvSpPr>
          <p:spPr>
            <a:xfrm>
              <a:off x="7824638" y="5286406"/>
              <a:ext cx="1440000" cy="1368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2" name="Rectangle 11"/>
            <p:cNvSpPr/>
            <p:nvPr/>
          </p:nvSpPr>
          <p:spPr>
            <a:xfrm>
              <a:off x="9335418" y="5286406"/>
              <a:ext cx="2799094" cy="1368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68" name="Rectangle à coins arrondis 3"/>
            <p:cNvSpPr/>
            <p:nvPr/>
          </p:nvSpPr>
          <p:spPr>
            <a:xfrm>
              <a:off x="2169369" y="5740453"/>
              <a:ext cx="998542"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Generate the draft contract</a:t>
              </a:r>
            </a:p>
          </p:txBody>
        </p:sp>
        <p:sp>
          <p:nvSpPr>
            <p:cNvPr id="69" name="Rectangle à coins arrondis 4"/>
            <p:cNvSpPr/>
            <p:nvPr/>
          </p:nvSpPr>
          <p:spPr>
            <a:xfrm>
              <a:off x="3515465" y="5740453"/>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Review the draft contract</a:t>
              </a:r>
            </a:p>
          </p:txBody>
        </p:sp>
        <p:pic>
          <p:nvPicPr>
            <p:cNvPr id="70"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3569247" y="5515711"/>
              <a:ext cx="216000" cy="216000"/>
            </a:xfrm>
            <a:prstGeom prst="rect">
              <a:avLst/>
            </a:prstGeom>
          </p:spPr>
        </p:pic>
        <p:cxnSp>
          <p:nvCxnSpPr>
            <p:cNvPr id="71" name="Connecteur droit avec flèche 6"/>
            <p:cNvCxnSpPr>
              <a:stCxn id="68" idx="3"/>
              <a:endCxn id="69" idx="1"/>
            </p:cNvCxnSpPr>
            <p:nvPr/>
          </p:nvCxnSpPr>
          <p:spPr>
            <a:xfrm>
              <a:off x="3167911" y="5920453"/>
              <a:ext cx="347554" cy="0"/>
            </a:xfrm>
            <a:prstGeom prst="straightConnector1">
              <a:avLst/>
            </a:prstGeom>
            <a:noFill/>
            <a:ln w="38100" cap="flat" cmpd="sng" algn="ctr">
              <a:solidFill>
                <a:srgbClr val="4472C4"/>
              </a:solidFill>
              <a:prstDash val="solid"/>
              <a:miter lim="800000"/>
              <a:headEnd type="triangle" w="med" len="med"/>
              <a:tailEnd type="triangle" w="med" len="med"/>
            </a:ln>
            <a:effectLst/>
          </p:spPr>
        </p:cxnSp>
        <p:cxnSp>
          <p:nvCxnSpPr>
            <p:cNvPr id="72" name="Connecteur droit avec flèche 7"/>
            <p:cNvCxnSpPr>
              <a:stCxn id="73" idx="3"/>
              <a:endCxn id="85" idx="1"/>
            </p:cNvCxnSpPr>
            <p:nvPr/>
          </p:nvCxnSpPr>
          <p:spPr>
            <a:xfrm>
              <a:off x="5964150" y="5920454"/>
              <a:ext cx="408937" cy="2693"/>
            </a:xfrm>
            <a:prstGeom prst="straightConnector1">
              <a:avLst/>
            </a:prstGeom>
            <a:noFill/>
            <a:ln w="38100" cap="flat" cmpd="sng" algn="ctr">
              <a:solidFill>
                <a:srgbClr val="4472C4"/>
              </a:solidFill>
              <a:prstDash val="solid"/>
              <a:miter lim="800000"/>
              <a:tailEnd type="triangle"/>
            </a:ln>
            <a:effectLst/>
          </p:spPr>
        </p:cxnSp>
        <p:cxnSp>
          <p:nvCxnSpPr>
            <p:cNvPr id="74" name="Connecteur droit avec flèche 101"/>
            <p:cNvCxnSpPr>
              <a:stCxn id="69" idx="3"/>
              <a:endCxn id="73" idx="1"/>
            </p:cNvCxnSpPr>
            <p:nvPr/>
          </p:nvCxnSpPr>
          <p:spPr>
            <a:xfrm>
              <a:off x="4523467" y="5920453"/>
              <a:ext cx="432683" cy="0"/>
            </a:xfrm>
            <a:prstGeom prst="straightConnector1">
              <a:avLst/>
            </a:prstGeom>
            <a:noFill/>
            <a:ln w="38100" cap="flat" cmpd="sng" algn="ctr">
              <a:solidFill>
                <a:srgbClr val="4472C4"/>
              </a:solidFill>
              <a:prstDash val="solid"/>
              <a:miter lim="800000"/>
              <a:tailEnd type="triangle"/>
            </a:ln>
            <a:effectLst/>
          </p:spPr>
        </p:cxnSp>
        <p:pic>
          <p:nvPicPr>
            <p:cNvPr id="75" name="Image 19"/>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6399993" y="5523510"/>
              <a:ext cx="216000" cy="216000"/>
            </a:xfrm>
            <a:prstGeom prst="rect">
              <a:avLst/>
            </a:prstGeom>
          </p:spPr>
        </p:pic>
        <p:cxnSp>
          <p:nvCxnSpPr>
            <p:cNvPr id="76" name="Connecteur droit avec flèche 20"/>
            <p:cNvCxnSpPr>
              <a:stCxn id="85" idx="3"/>
              <a:endCxn id="78" idx="1"/>
            </p:cNvCxnSpPr>
            <p:nvPr/>
          </p:nvCxnSpPr>
          <p:spPr>
            <a:xfrm flipV="1">
              <a:off x="7381085" y="5921642"/>
              <a:ext cx="608928" cy="1504"/>
            </a:xfrm>
            <a:prstGeom prst="straightConnector1">
              <a:avLst/>
            </a:prstGeom>
            <a:noFill/>
            <a:ln w="38100" cap="flat" cmpd="sng" algn="ctr">
              <a:solidFill>
                <a:srgbClr val="4472C4"/>
              </a:solidFill>
              <a:prstDash val="solid"/>
              <a:miter lim="800000"/>
              <a:tailEnd type="triangle"/>
            </a:ln>
            <a:effectLst/>
          </p:spPr>
        </p:cxnSp>
        <p:sp>
          <p:nvSpPr>
            <p:cNvPr id="78" name="Rectangle à coins arrondis 5"/>
            <p:cNvSpPr/>
            <p:nvPr/>
          </p:nvSpPr>
          <p:spPr>
            <a:xfrm>
              <a:off x="7990013" y="5741642"/>
              <a:ext cx="1008000" cy="36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defTabSz="457200"/>
              <a:r>
                <a:rPr lang="en-IE" sz="1000">
                  <a:solidFill>
                    <a:srgbClr val="FFC000">
                      <a:lumMod val="75000"/>
                    </a:srgbClr>
                  </a:solidFill>
                  <a:latin typeface="Calibri" panose="020F0502020204030204"/>
                </a:rPr>
                <a:t>Confirm experts</a:t>
              </a:r>
            </a:p>
            <a:p>
              <a:pPr defTabSz="457200"/>
              <a:r>
                <a:rPr lang="en-IE" sz="1000">
                  <a:solidFill>
                    <a:srgbClr val="FFC000">
                      <a:lumMod val="75000"/>
                    </a:srgbClr>
                  </a:solidFill>
                  <a:latin typeface="Calibri" panose="020F0502020204030204"/>
                </a:rPr>
                <a:t>Sign contract</a:t>
              </a:r>
            </a:p>
          </p:txBody>
        </p:sp>
        <p:cxnSp>
          <p:nvCxnSpPr>
            <p:cNvPr id="79" name="Connecteur droit avec flèche 22"/>
            <p:cNvCxnSpPr>
              <a:stCxn id="78" idx="3"/>
              <a:endCxn id="86" idx="1"/>
            </p:cNvCxnSpPr>
            <p:nvPr/>
          </p:nvCxnSpPr>
          <p:spPr>
            <a:xfrm>
              <a:off x="8998013" y="5921642"/>
              <a:ext cx="565308" cy="0"/>
            </a:xfrm>
            <a:prstGeom prst="straightConnector1">
              <a:avLst/>
            </a:prstGeom>
            <a:noFill/>
            <a:ln w="38100" cap="flat" cmpd="sng" algn="ctr">
              <a:solidFill>
                <a:srgbClr val="BF9000"/>
              </a:solidFill>
              <a:prstDash val="solid"/>
              <a:miter lim="800000"/>
              <a:tailEnd type="triangle"/>
            </a:ln>
            <a:effectLst/>
          </p:spPr>
        </p:cxnSp>
        <p:grpSp>
          <p:nvGrpSpPr>
            <p:cNvPr id="80" name="Groupe 24"/>
            <p:cNvGrpSpPr>
              <a:grpSpLocks noChangeAspect="1"/>
            </p:cNvGrpSpPr>
            <p:nvPr/>
          </p:nvGrpSpPr>
          <p:grpSpPr>
            <a:xfrm>
              <a:off x="4949322" y="5489789"/>
              <a:ext cx="365389" cy="263087"/>
              <a:chOff x="9510271" y="768909"/>
              <a:chExt cx="748896" cy="539220"/>
            </a:xfrm>
          </p:grpSpPr>
          <p:pic>
            <p:nvPicPr>
              <p:cNvPr id="81" name="Image 25"/>
              <p:cNvPicPr>
                <a:picLocks noChangeAspect="1"/>
              </p:cNvPicPr>
              <p:nvPr/>
            </p:nvPicPr>
            <p:blipFill>
              <a:blip r:embed="rId5">
                <a:clrChange>
                  <a:clrFrom>
                    <a:srgbClr val="FFFDDB"/>
                  </a:clrFrom>
                  <a:clrTo>
                    <a:srgbClr val="FFFDDB">
                      <a:alpha val="0"/>
                    </a:srgbClr>
                  </a:clrTo>
                </a:clrChange>
                <a:duotone>
                  <a:srgbClr val="FFC000">
                    <a:shade val="45000"/>
                    <a:satMod val="135000"/>
                  </a:srgbClr>
                  <a:prstClr val="white"/>
                </a:duotone>
              </a:blip>
              <a:stretch>
                <a:fillRect/>
              </a:stretch>
            </p:blipFill>
            <p:spPr>
              <a:xfrm>
                <a:off x="9791167" y="768909"/>
                <a:ext cx="468000" cy="468000"/>
              </a:xfrm>
              <a:prstGeom prst="rect">
                <a:avLst/>
              </a:prstGeom>
            </p:spPr>
          </p:pic>
          <p:pic>
            <p:nvPicPr>
              <p:cNvPr id="82" name="Image 26"/>
              <p:cNvPicPr>
                <a:picLocks noChangeAspect="1"/>
              </p:cNvPicPr>
              <p:nvPr/>
            </p:nvPicPr>
            <p:blipFill>
              <a:blip r:embed="rId5">
                <a:clrChange>
                  <a:clrFrom>
                    <a:srgbClr val="FFFDDB"/>
                  </a:clrFrom>
                  <a:clrTo>
                    <a:srgbClr val="FFFDDB">
                      <a:alpha val="0"/>
                    </a:srgbClr>
                  </a:clrTo>
                </a:clrChange>
                <a:duotone>
                  <a:srgbClr val="70AD47">
                    <a:shade val="45000"/>
                    <a:satMod val="135000"/>
                  </a:srgbClr>
                  <a:prstClr val="white"/>
                </a:duotone>
              </a:blip>
              <a:stretch>
                <a:fillRect/>
              </a:stretch>
            </p:blipFill>
            <p:spPr>
              <a:xfrm>
                <a:off x="9629329" y="804519"/>
                <a:ext cx="468000" cy="468000"/>
              </a:xfrm>
              <a:prstGeom prst="rect">
                <a:avLst/>
              </a:prstGeom>
            </p:spPr>
          </p:pic>
          <p:pic>
            <p:nvPicPr>
              <p:cNvPr id="83" name="Image 27"/>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84" name="Flèche vers le haut 29"/>
            <p:cNvSpPr/>
            <p:nvPr/>
          </p:nvSpPr>
          <p:spPr>
            <a:xfrm rot="10800000">
              <a:off x="8604913" y="6107189"/>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85" name="Rectangle à coins arrondis 5"/>
            <p:cNvSpPr/>
            <p:nvPr/>
          </p:nvSpPr>
          <p:spPr>
            <a:xfrm>
              <a:off x="6373085" y="5743146"/>
              <a:ext cx="104049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Send out letters &amp; contract</a:t>
              </a:r>
            </a:p>
          </p:txBody>
        </p:sp>
        <p:sp>
          <p:nvSpPr>
            <p:cNvPr id="86" name="Rectangle à coins arrondis 5"/>
            <p:cNvSpPr/>
            <p:nvPr/>
          </p:nvSpPr>
          <p:spPr>
            <a:xfrm>
              <a:off x="9563321" y="5741642"/>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Commit funds in ABAC</a:t>
              </a:r>
            </a:p>
          </p:txBody>
        </p:sp>
        <p:sp>
          <p:nvSpPr>
            <p:cNvPr id="91" name="ZoneTexte 70"/>
            <p:cNvSpPr txBox="1"/>
            <p:nvPr/>
          </p:nvSpPr>
          <p:spPr>
            <a:xfrm>
              <a:off x="23167" y="5510118"/>
              <a:ext cx="1844909" cy="1215717"/>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CONTRACT PREPARATION AND SIGNATURE</a:t>
              </a:r>
            </a:p>
            <a:p>
              <a:pPr defTabSz="457200">
                <a:spcBef>
                  <a:spcPts val="600"/>
                </a:spcBef>
              </a:pPr>
              <a:r>
                <a:rPr lang="en-IE" sz="1400">
                  <a:solidFill>
                    <a:prstClr val="black">
                      <a:lumMod val="50000"/>
                      <a:lumOff val="50000"/>
                    </a:prstClr>
                  </a:solidFill>
                  <a:latin typeface="Calibri" panose="020F0502020204030204"/>
                </a:rPr>
                <a:t>Contracting authority</a:t>
              </a:r>
            </a:p>
          </p:txBody>
        </p:sp>
        <p:pic>
          <p:nvPicPr>
            <p:cNvPr id="93" name="Image 19"/>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2218329" y="5518900"/>
              <a:ext cx="216000" cy="216000"/>
            </a:xfrm>
            <a:prstGeom prst="rect">
              <a:avLst/>
            </a:prstGeom>
          </p:spPr>
        </p:pic>
        <p:sp>
          <p:nvSpPr>
            <p:cNvPr id="94" name="Flèche vers le haut 53"/>
            <p:cNvSpPr/>
            <p:nvPr/>
          </p:nvSpPr>
          <p:spPr>
            <a:xfrm rot="10800000">
              <a:off x="2727362" y="6107997"/>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pic>
          <p:nvPicPr>
            <p:cNvPr id="95" name="Picture 94"/>
            <p:cNvPicPr>
              <a:picLocks noChangeAspect="1"/>
            </p:cNvPicPr>
            <p:nvPr/>
          </p:nvPicPr>
          <p:blipFill>
            <a:blip r:embed="rId6">
              <a:duotone>
                <a:prstClr val="black"/>
                <a:srgbClr val="C00000">
                  <a:tint val="45000"/>
                  <a:satMod val="400000"/>
                </a:srgbClr>
              </a:duotone>
            </a:blip>
            <a:stretch>
              <a:fillRect/>
            </a:stretch>
          </p:blipFill>
          <p:spPr>
            <a:xfrm>
              <a:off x="8731671" y="6459159"/>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96" name="Organigramme : Document 54"/>
            <p:cNvSpPr/>
            <p:nvPr/>
          </p:nvSpPr>
          <p:spPr>
            <a:xfrm>
              <a:off x="2321679" y="6223358"/>
              <a:ext cx="806519" cy="378356"/>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Draft contract + annexes</a:t>
              </a:r>
            </a:p>
          </p:txBody>
        </p:sp>
        <p:pic>
          <p:nvPicPr>
            <p:cNvPr id="97" name="Image 58"/>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8029106" y="5519773"/>
              <a:ext cx="216000" cy="216000"/>
            </a:xfrm>
            <a:prstGeom prst="rect">
              <a:avLst/>
            </a:prstGeom>
          </p:spPr>
        </p:pic>
        <p:pic>
          <p:nvPicPr>
            <p:cNvPr id="98"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9618841" y="5518793"/>
              <a:ext cx="216000" cy="216000"/>
            </a:xfrm>
            <a:prstGeom prst="rect">
              <a:avLst/>
            </a:prstGeom>
          </p:spPr>
        </p:pic>
        <p:cxnSp>
          <p:nvCxnSpPr>
            <p:cNvPr id="99" name="Connecteur droit avec flèche 22"/>
            <p:cNvCxnSpPr>
              <a:stCxn id="86" idx="3"/>
              <a:endCxn id="100" idx="1"/>
            </p:cNvCxnSpPr>
            <p:nvPr/>
          </p:nvCxnSpPr>
          <p:spPr>
            <a:xfrm flipV="1">
              <a:off x="10571321" y="5918076"/>
              <a:ext cx="362864" cy="3567"/>
            </a:xfrm>
            <a:prstGeom prst="straightConnector1">
              <a:avLst/>
            </a:prstGeom>
            <a:noFill/>
            <a:ln w="38100" cap="flat" cmpd="sng" algn="ctr">
              <a:solidFill>
                <a:srgbClr val="4472C4"/>
              </a:solidFill>
              <a:prstDash val="solid"/>
              <a:miter lim="800000"/>
              <a:tailEnd type="triangle"/>
            </a:ln>
            <a:effectLst/>
          </p:spPr>
        </p:cxnSp>
        <p:sp>
          <p:nvSpPr>
            <p:cNvPr id="100" name="Rectangle à coins arrondis 5"/>
            <p:cNvSpPr/>
            <p:nvPr/>
          </p:nvSpPr>
          <p:spPr>
            <a:xfrm>
              <a:off x="10934185" y="5738075"/>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Sign the contract</a:t>
              </a:r>
            </a:p>
          </p:txBody>
        </p:sp>
        <p:pic>
          <p:nvPicPr>
            <p:cNvPr id="101"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10992748" y="5515226"/>
              <a:ext cx="216000" cy="216000"/>
            </a:xfrm>
            <a:prstGeom prst="rect">
              <a:avLst/>
            </a:prstGeom>
          </p:spPr>
        </p:pic>
        <p:sp>
          <p:nvSpPr>
            <p:cNvPr id="102" name="Flèche vers le haut 29"/>
            <p:cNvSpPr/>
            <p:nvPr/>
          </p:nvSpPr>
          <p:spPr>
            <a:xfrm rot="10800000">
              <a:off x="11580802" y="6101002"/>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113" name="Organigramme : Document 30"/>
            <p:cNvSpPr/>
            <p:nvPr/>
          </p:nvSpPr>
          <p:spPr>
            <a:xfrm>
              <a:off x="8128482" y="6219376"/>
              <a:ext cx="882818" cy="359895"/>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Contract signed by contractor</a:t>
              </a:r>
            </a:p>
          </p:txBody>
        </p:sp>
        <p:pic>
          <p:nvPicPr>
            <p:cNvPr id="114" name="Picture 113"/>
            <p:cNvPicPr>
              <a:picLocks noChangeAspect="1"/>
            </p:cNvPicPr>
            <p:nvPr/>
          </p:nvPicPr>
          <p:blipFill>
            <a:blip r:embed="rId6">
              <a:duotone>
                <a:prstClr val="black"/>
                <a:srgbClr val="C00000">
                  <a:tint val="45000"/>
                  <a:satMod val="400000"/>
                </a:srgbClr>
              </a:duotone>
            </a:blip>
            <a:stretch>
              <a:fillRect/>
            </a:stretch>
          </p:blipFill>
          <p:spPr>
            <a:xfrm>
              <a:off x="11709145" y="6459159"/>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115" name="Organigramme : Document 30"/>
            <p:cNvSpPr/>
            <p:nvPr/>
          </p:nvSpPr>
          <p:spPr>
            <a:xfrm>
              <a:off x="11133983" y="6216367"/>
              <a:ext cx="842886" cy="358745"/>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Contract signed by both parties</a:t>
              </a:r>
            </a:p>
          </p:txBody>
        </p:sp>
        <p:sp>
          <p:nvSpPr>
            <p:cNvPr id="116" name="Flèche vers le haut 17"/>
            <p:cNvSpPr/>
            <p:nvPr/>
          </p:nvSpPr>
          <p:spPr>
            <a:xfrm rot="10800000">
              <a:off x="5779900" y="5623226"/>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117" name="Organigramme : Document 18"/>
            <p:cNvSpPr/>
            <p:nvPr/>
          </p:nvSpPr>
          <p:spPr>
            <a:xfrm>
              <a:off x="5708843" y="5315906"/>
              <a:ext cx="535714" cy="325505"/>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Award decision</a:t>
              </a:r>
            </a:p>
          </p:txBody>
        </p:sp>
        <p:sp>
          <p:nvSpPr>
            <p:cNvPr id="123" name="Rectangle à coins arrondis 43"/>
            <p:cNvSpPr/>
            <p:nvPr/>
          </p:nvSpPr>
          <p:spPr>
            <a:xfrm>
              <a:off x="8227047" y="5589482"/>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LSIGN</a:t>
              </a:r>
            </a:p>
          </p:txBody>
        </p:sp>
        <p:sp>
          <p:nvSpPr>
            <p:cNvPr id="130" name="Rectangle à coins arrondis 43"/>
            <p:cNvSpPr/>
            <p:nvPr/>
          </p:nvSpPr>
          <p:spPr>
            <a:xfrm>
              <a:off x="3806546" y="5587199"/>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OIA/FIA</a:t>
              </a:r>
            </a:p>
          </p:txBody>
        </p:sp>
        <p:sp>
          <p:nvSpPr>
            <p:cNvPr id="131" name="Rectangle à coins arrondis 43"/>
            <p:cNvSpPr/>
            <p:nvPr/>
          </p:nvSpPr>
          <p:spPr>
            <a:xfrm>
              <a:off x="5156826" y="5318613"/>
              <a:ext cx="483062" cy="431310"/>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OIA/FIA</a:t>
              </a:r>
            </a:p>
            <a:p>
              <a:pPr defTabSz="457200">
                <a:lnSpc>
                  <a:spcPts val="800"/>
                </a:lnSpc>
              </a:pPr>
              <a:r>
                <a:rPr lang="en-IE" sz="1000">
                  <a:solidFill>
                    <a:prstClr val="black">
                      <a:lumMod val="50000"/>
                      <a:lumOff val="50000"/>
                    </a:prstClr>
                  </a:solidFill>
                  <a:latin typeface="Calibri" panose="020F0502020204030204"/>
                </a:rPr>
                <a:t>OVA</a:t>
              </a:r>
            </a:p>
            <a:p>
              <a:pPr defTabSz="457200">
                <a:lnSpc>
                  <a:spcPts val="800"/>
                </a:lnSpc>
              </a:pPr>
              <a:r>
                <a:rPr lang="en-IE" sz="1000">
                  <a:solidFill>
                    <a:prstClr val="black">
                      <a:lumMod val="50000"/>
                      <a:lumOff val="50000"/>
                    </a:prstClr>
                  </a:solidFill>
                  <a:latin typeface="Calibri" panose="020F0502020204030204"/>
                </a:rPr>
                <a:t>FVA</a:t>
              </a:r>
            </a:p>
            <a:p>
              <a:pPr defTabSz="457200">
                <a:lnSpc>
                  <a:spcPts val="800"/>
                </a:lnSpc>
              </a:pPr>
              <a:r>
                <a:rPr lang="en-IE" sz="1000">
                  <a:solidFill>
                    <a:prstClr val="black">
                      <a:lumMod val="50000"/>
                      <a:lumOff val="50000"/>
                    </a:prstClr>
                  </a:solidFill>
                  <a:latin typeface="Calibri" panose="020F0502020204030204"/>
                </a:rPr>
                <a:t>AO</a:t>
              </a:r>
            </a:p>
          </p:txBody>
        </p:sp>
        <p:sp>
          <p:nvSpPr>
            <p:cNvPr id="132" name="Rectangle à coins arrondis 43"/>
            <p:cNvSpPr/>
            <p:nvPr/>
          </p:nvSpPr>
          <p:spPr>
            <a:xfrm>
              <a:off x="9837114" y="5591162"/>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AO</a:t>
              </a:r>
            </a:p>
          </p:txBody>
        </p:sp>
        <p:sp>
          <p:nvSpPr>
            <p:cNvPr id="133" name="Rectangle à coins arrondis 43"/>
            <p:cNvSpPr/>
            <p:nvPr/>
          </p:nvSpPr>
          <p:spPr>
            <a:xfrm>
              <a:off x="11227709" y="5578797"/>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AO</a:t>
              </a:r>
            </a:p>
          </p:txBody>
        </p:sp>
      </p:grpSp>
      <p:sp>
        <p:nvSpPr>
          <p:cNvPr id="6" name="Rectangle 5"/>
          <p:cNvSpPr/>
          <p:nvPr/>
        </p:nvSpPr>
        <p:spPr>
          <a:xfrm>
            <a:off x="28081" y="233709"/>
            <a:ext cx="5300662" cy="720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7" name="Rectangle 6"/>
          <p:cNvSpPr/>
          <p:nvPr/>
        </p:nvSpPr>
        <p:spPr>
          <a:xfrm>
            <a:off x="28082" y="1017199"/>
            <a:ext cx="9236317" cy="1368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8" name="Rectangle 7"/>
          <p:cNvSpPr/>
          <p:nvPr/>
        </p:nvSpPr>
        <p:spPr>
          <a:xfrm>
            <a:off x="30208" y="2447307"/>
            <a:ext cx="7731366" cy="1368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9" name="Rectangle 8"/>
          <p:cNvSpPr/>
          <p:nvPr/>
        </p:nvSpPr>
        <p:spPr>
          <a:xfrm>
            <a:off x="7850374" y="2436681"/>
            <a:ext cx="4311347" cy="1368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0" name="Rectangle 9"/>
          <p:cNvSpPr/>
          <p:nvPr/>
        </p:nvSpPr>
        <p:spPr>
          <a:xfrm>
            <a:off x="30208" y="3867823"/>
            <a:ext cx="7731366" cy="1368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3" name="Rectangle à coins arrondis 4"/>
          <p:cNvSpPr/>
          <p:nvPr/>
        </p:nvSpPr>
        <p:spPr>
          <a:xfrm>
            <a:off x="2167805" y="1567633"/>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50">
                <a:solidFill>
                  <a:srgbClr val="4472C4"/>
                </a:solidFill>
                <a:latin typeface="Calibri" panose="020F0502020204030204"/>
              </a:rPr>
              <a:t>Initiate the procedure</a:t>
            </a:r>
          </a:p>
        </p:txBody>
      </p:sp>
      <p:cxnSp>
        <p:nvCxnSpPr>
          <p:cNvPr id="14" name="Connecteur droit avec flèche 7"/>
          <p:cNvCxnSpPr>
            <a:stCxn id="17" idx="3"/>
            <a:endCxn id="52" idx="1"/>
          </p:cNvCxnSpPr>
          <p:nvPr/>
        </p:nvCxnSpPr>
        <p:spPr>
          <a:xfrm>
            <a:off x="4586374" y="1747633"/>
            <a:ext cx="449028" cy="0"/>
          </a:xfrm>
          <a:prstGeom prst="straightConnector1">
            <a:avLst/>
          </a:prstGeom>
          <a:noFill/>
          <a:ln w="38100" cap="flat" cmpd="sng" algn="ctr">
            <a:solidFill>
              <a:srgbClr val="4472C4"/>
            </a:solidFill>
            <a:prstDash val="solid"/>
            <a:miter lim="800000"/>
            <a:tailEnd type="triangle"/>
          </a:ln>
          <a:effectLst/>
        </p:spPr>
      </p:cxnSp>
      <p:sp>
        <p:nvSpPr>
          <p:cNvPr id="15" name="ZoneTexte 8"/>
          <p:cNvSpPr txBox="1"/>
          <p:nvPr/>
        </p:nvSpPr>
        <p:spPr>
          <a:xfrm>
            <a:off x="18556" y="1254817"/>
            <a:ext cx="2030270" cy="661720"/>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RfS PREPARATION</a:t>
            </a:r>
          </a:p>
          <a:p>
            <a:pPr defTabSz="457200">
              <a:spcBef>
                <a:spcPts val="600"/>
              </a:spcBef>
            </a:pPr>
            <a:r>
              <a:rPr lang="en-IE" sz="1400">
                <a:solidFill>
                  <a:prstClr val="black">
                    <a:lumMod val="50000"/>
                    <a:lumOff val="50000"/>
                  </a:prstClr>
                </a:solidFill>
                <a:latin typeface="Calibri" panose="020F0502020204030204"/>
              </a:rPr>
              <a:t>Contracting Authority</a:t>
            </a:r>
          </a:p>
        </p:txBody>
      </p:sp>
      <p:sp>
        <p:nvSpPr>
          <p:cNvPr id="16" name="ZoneTexte 9"/>
          <p:cNvSpPr txBox="1"/>
          <p:nvPr/>
        </p:nvSpPr>
        <p:spPr>
          <a:xfrm>
            <a:off x="32356" y="2747085"/>
            <a:ext cx="1844909" cy="661720"/>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SUBMISSION</a:t>
            </a:r>
          </a:p>
          <a:p>
            <a:pPr defTabSz="457200">
              <a:spcBef>
                <a:spcPts val="600"/>
              </a:spcBef>
            </a:pPr>
            <a:r>
              <a:rPr lang="en-IE" sz="1400">
                <a:solidFill>
                  <a:prstClr val="black">
                    <a:lumMod val="50000"/>
                    <a:lumOff val="50000"/>
                  </a:prstClr>
                </a:solidFill>
                <a:latin typeface="Calibri" panose="020F0502020204030204"/>
              </a:rPr>
              <a:t>Framework contractor</a:t>
            </a:r>
          </a:p>
        </p:txBody>
      </p:sp>
      <p:sp>
        <p:nvSpPr>
          <p:cNvPr id="17" name="Rectangle à coins arrondis 4"/>
          <p:cNvSpPr/>
          <p:nvPr/>
        </p:nvSpPr>
        <p:spPr>
          <a:xfrm>
            <a:off x="3539311" y="1567633"/>
            <a:ext cx="1047065"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50">
                <a:solidFill>
                  <a:srgbClr val="4472C4"/>
                </a:solidFill>
                <a:latin typeface="Calibri" panose="020F0502020204030204"/>
              </a:rPr>
              <a:t>Prepare the RfS</a:t>
            </a:r>
          </a:p>
        </p:txBody>
      </p:sp>
      <p:cxnSp>
        <p:nvCxnSpPr>
          <p:cNvPr id="18" name="Connecteur droit avec flèche 101"/>
          <p:cNvCxnSpPr>
            <a:stCxn id="13" idx="3"/>
            <a:endCxn id="17" idx="1"/>
          </p:cNvCxnSpPr>
          <p:nvPr/>
        </p:nvCxnSpPr>
        <p:spPr>
          <a:xfrm>
            <a:off x="3175805" y="1747633"/>
            <a:ext cx="363504" cy="0"/>
          </a:xfrm>
          <a:prstGeom prst="straightConnector1">
            <a:avLst/>
          </a:prstGeom>
          <a:noFill/>
          <a:ln w="38100" cap="flat" cmpd="sng" algn="ctr">
            <a:solidFill>
              <a:srgbClr val="4472C4"/>
            </a:solidFill>
            <a:prstDash val="solid"/>
            <a:miter lim="800000"/>
            <a:tailEnd type="triangle"/>
          </a:ln>
          <a:effectLst/>
        </p:spPr>
      </p:cxnSp>
      <p:pic>
        <p:nvPicPr>
          <p:cNvPr id="19" name="Image 13"/>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2193984" y="1342607"/>
            <a:ext cx="216000" cy="216000"/>
          </a:xfrm>
          <a:prstGeom prst="rect">
            <a:avLst/>
          </a:prstGeom>
        </p:spPr>
      </p:pic>
      <p:pic>
        <p:nvPicPr>
          <p:cNvPr id="20" name="Image 14"/>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3594982" y="1342607"/>
            <a:ext cx="216000" cy="216000"/>
          </a:xfrm>
          <a:prstGeom prst="rect">
            <a:avLst/>
          </a:prstGeom>
        </p:spPr>
      </p:pic>
      <p:sp>
        <p:nvSpPr>
          <p:cNvPr id="21" name="Flèche vers le haut 15"/>
          <p:cNvSpPr/>
          <p:nvPr/>
        </p:nvSpPr>
        <p:spPr>
          <a:xfrm rot="10800000">
            <a:off x="4307390" y="1452481"/>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22" name="Organigramme : Document 16"/>
          <p:cNvSpPr/>
          <p:nvPr/>
        </p:nvSpPr>
        <p:spPr>
          <a:xfrm>
            <a:off x="4137606" y="1073556"/>
            <a:ext cx="830635" cy="375351"/>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ToR part A + Evaluation grid</a:t>
            </a:r>
          </a:p>
        </p:txBody>
      </p:sp>
      <p:sp>
        <p:nvSpPr>
          <p:cNvPr id="23" name="Flèche vers le haut 17"/>
          <p:cNvSpPr/>
          <p:nvPr/>
        </p:nvSpPr>
        <p:spPr>
          <a:xfrm rot="10800000">
            <a:off x="4329399" y="1928957"/>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24" name="Organigramme : Document 18"/>
          <p:cNvSpPr/>
          <p:nvPr/>
        </p:nvSpPr>
        <p:spPr>
          <a:xfrm>
            <a:off x="4074298" y="2049877"/>
            <a:ext cx="698106" cy="288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ToR part B + </a:t>
            </a:r>
            <a:br>
              <a:rPr lang="en-IE" sz="1000">
                <a:solidFill>
                  <a:prstClr val="black"/>
                </a:solidFill>
                <a:latin typeface="Calibri" panose="020F0502020204030204"/>
              </a:rPr>
            </a:br>
            <a:r>
              <a:rPr lang="en-IE" sz="1000">
                <a:solidFill>
                  <a:prstClr val="black"/>
                </a:solidFill>
                <a:latin typeface="Calibri" panose="020F0502020204030204"/>
              </a:rPr>
              <a:t>RfS</a:t>
            </a:r>
          </a:p>
        </p:txBody>
      </p:sp>
      <p:pic>
        <p:nvPicPr>
          <p:cNvPr id="25" name="Image 19"/>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5112743" y="1349675"/>
            <a:ext cx="216000" cy="216000"/>
          </a:xfrm>
          <a:prstGeom prst="rect">
            <a:avLst/>
          </a:prstGeom>
        </p:spPr>
      </p:pic>
      <p:cxnSp>
        <p:nvCxnSpPr>
          <p:cNvPr id="26" name="Connecteur droit avec flèche 20"/>
          <p:cNvCxnSpPr>
            <a:stCxn id="52" idx="3"/>
            <a:endCxn id="27" idx="1"/>
          </p:cNvCxnSpPr>
          <p:nvPr/>
        </p:nvCxnSpPr>
        <p:spPr>
          <a:xfrm>
            <a:off x="6043402" y="1747633"/>
            <a:ext cx="396754" cy="0"/>
          </a:xfrm>
          <a:prstGeom prst="straightConnector1">
            <a:avLst/>
          </a:prstGeom>
          <a:noFill/>
          <a:ln w="38100" cap="flat" cmpd="sng" algn="ctr">
            <a:solidFill>
              <a:srgbClr val="4472C4"/>
            </a:solidFill>
            <a:prstDash val="solid"/>
            <a:miter lim="800000"/>
            <a:tailEnd type="triangle"/>
          </a:ln>
          <a:effectLst/>
        </p:spPr>
      </p:cxnSp>
      <p:sp>
        <p:nvSpPr>
          <p:cNvPr id="27" name="Rectangle à coins arrondis 5"/>
          <p:cNvSpPr/>
          <p:nvPr/>
        </p:nvSpPr>
        <p:spPr>
          <a:xfrm>
            <a:off x="6440156" y="1567633"/>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50">
                <a:solidFill>
                  <a:srgbClr val="4472C4"/>
                </a:solidFill>
                <a:latin typeface="Calibri" panose="020F0502020204030204"/>
              </a:rPr>
              <a:t>Visa chain</a:t>
            </a:r>
          </a:p>
        </p:txBody>
      </p:sp>
      <p:cxnSp>
        <p:nvCxnSpPr>
          <p:cNvPr id="28" name="Connecteur droit avec flèche 22"/>
          <p:cNvCxnSpPr>
            <a:stCxn id="27" idx="3"/>
            <a:endCxn id="53" idx="1"/>
          </p:cNvCxnSpPr>
          <p:nvPr/>
        </p:nvCxnSpPr>
        <p:spPr>
          <a:xfrm>
            <a:off x="7448158" y="1747633"/>
            <a:ext cx="374019" cy="0"/>
          </a:xfrm>
          <a:prstGeom prst="straightConnector1">
            <a:avLst/>
          </a:prstGeom>
          <a:noFill/>
          <a:ln w="38100" cap="flat" cmpd="sng" algn="ctr">
            <a:solidFill>
              <a:srgbClr val="4472C4"/>
            </a:solidFill>
            <a:prstDash val="solid"/>
            <a:miter lim="800000"/>
            <a:tailEnd type="triangle"/>
          </a:ln>
          <a:effectLst/>
        </p:spPr>
      </p:cxnSp>
      <p:grpSp>
        <p:nvGrpSpPr>
          <p:cNvPr id="29" name="Groupe 24"/>
          <p:cNvGrpSpPr>
            <a:grpSpLocks noChangeAspect="1"/>
          </p:cNvGrpSpPr>
          <p:nvPr/>
        </p:nvGrpSpPr>
        <p:grpSpPr>
          <a:xfrm>
            <a:off x="6444411" y="1315754"/>
            <a:ext cx="365389" cy="263087"/>
            <a:chOff x="9510271" y="768909"/>
            <a:chExt cx="748896" cy="539220"/>
          </a:xfrm>
        </p:grpSpPr>
        <p:pic>
          <p:nvPicPr>
            <p:cNvPr id="30" name="Image 25"/>
            <p:cNvPicPr>
              <a:picLocks noChangeAspect="1"/>
            </p:cNvPicPr>
            <p:nvPr/>
          </p:nvPicPr>
          <p:blipFill>
            <a:blip r:embed="rId5">
              <a:clrChange>
                <a:clrFrom>
                  <a:srgbClr val="FFFDDB"/>
                </a:clrFrom>
                <a:clrTo>
                  <a:srgbClr val="FFFDDB">
                    <a:alpha val="0"/>
                  </a:srgbClr>
                </a:clrTo>
              </a:clrChange>
              <a:duotone>
                <a:srgbClr val="FFC000">
                  <a:shade val="45000"/>
                  <a:satMod val="135000"/>
                </a:srgbClr>
                <a:prstClr val="white"/>
              </a:duotone>
            </a:blip>
            <a:stretch>
              <a:fillRect/>
            </a:stretch>
          </p:blipFill>
          <p:spPr>
            <a:xfrm>
              <a:off x="9791167" y="768909"/>
              <a:ext cx="468000" cy="468000"/>
            </a:xfrm>
            <a:prstGeom prst="rect">
              <a:avLst/>
            </a:prstGeom>
          </p:spPr>
        </p:pic>
        <p:pic>
          <p:nvPicPr>
            <p:cNvPr id="31" name="Image 26"/>
            <p:cNvPicPr>
              <a:picLocks noChangeAspect="1"/>
            </p:cNvPicPr>
            <p:nvPr/>
          </p:nvPicPr>
          <p:blipFill>
            <a:blip r:embed="rId5">
              <a:clrChange>
                <a:clrFrom>
                  <a:srgbClr val="FFFDDB"/>
                </a:clrFrom>
                <a:clrTo>
                  <a:srgbClr val="FFFDDB">
                    <a:alpha val="0"/>
                  </a:srgbClr>
                </a:clrTo>
              </a:clrChange>
              <a:duotone>
                <a:srgbClr val="70AD47">
                  <a:shade val="45000"/>
                  <a:satMod val="135000"/>
                </a:srgbClr>
                <a:prstClr val="white"/>
              </a:duotone>
            </a:blip>
            <a:stretch>
              <a:fillRect/>
            </a:stretch>
          </p:blipFill>
          <p:spPr>
            <a:xfrm>
              <a:off x="9629329" y="804519"/>
              <a:ext cx="468000" cy="468000"/>
            </a:xfrm>
            <a:prstGeom prst="rect">
              <a:avLst/>
            </a:prstGeom>
          </p:spPr>
        </p:pic>
        <p:pic>
          <p:nvPicPr>
            <p:cNvPr id="32" name="Image 27"/>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pic>
        <p:nvPicPr>
          <p:cNvPr id="33" name="Image 28"/>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7867148" y="1347538"/>
            <a:ext cx="216000" cy="216000"/>
          </a:xfrm>
          <a:prstGeom prst="rect">
            <a:avLst/>
          </a:prstGeom>
        </p:spPr>
      </p:pic>
      <p:sp>
        <p:nvSpPr>
          <p:cNvPr id="34" name="Flèche vers le haut 29"/>
          <p:cNvSpPr/>
          <p:nvPr/>
        </p:nvSpPr>
        <p:spPr>
          <a:xfrm rot="10800000">
            <a:off x="6981703" y="1931996"/>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35" name="Organigramme : Document 30"/>
          <p:cNvSpPr/>
          <p:nvPr/>
        </p:nvSpPr>
        <p:spPr>
          <a:xfrm>
            <a:off x="6646522" y="2045116"/>
            <a:ext cx="814362" cy="288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RfS validated</a:t>
            </a:r>
          </a:p>
        </p:txBody>
      </p:sp>
      <p:sp>
        <p:nvSpPr>
          <p:cNvPr id="36" name="Rectangle à coins arrondis 31"/>
          <p:cNvSpPr/>
          <p:nvPr/>
        </p:nvSpPr>
        <p:spPr>
          <a:xfrm>
            <a:off x="2178558" y="2951583"/>
            <a:ext cx="1008000" cy="36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defTabSz="457200"/>
            <a:r>
              <a:rPr lang="en-IE" sz="1000">
                <a:solidFill>
                  <a:srgbClr val="FFC000">
                    <a:lumMod val="75000"/>
                  </a:srgbClr>
                </a:solidFill>
                <a:latin typeface="Calibri" panose="020F0502020204030204"/>
              </a:rPr>
              <a:t>Willingness to submit an offer</a:t>
            </a:r>
          </a:p>
        </p:txBody>
      </p:sp>
      <p:pic>
        <p:nvPicPr>
          <p:cNvPr id="37" name="Image 32"/>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2227518" y="2726680"/>
            <a:ext cx="216000" cy="216000"/>
          </a:xfrm>
          <a:prstGeom prst="rect">
            <a:avLst/>
          </a:prstGeom>
        </p:spPr>
      </p:pic>
      <p:sp>
        <p:nvSpPr>
          <p:cNvPr id="38" name="ZoneTexte 42"/>
          <p:cNvSpPr txBox="1"/>
          <p:nvPr/>
        </p:nvSpPr>
        <p:spPr>
          <a:xfrm>
            <a:off x="8171609" y="2608586"/>
            <a:ext cx="1751343" cy="938719"/>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MONITOR SUBMISSION</a:t>
            </a:r>
          </a:p>
          <a:p>
            <a:pPr defTabSz="457200">
              <a:spcBef>
                <a:spcPts val="600"/>
              </a:spcBef>
            </a:pPr>
            <a:r>
              <a:rPr lang="en-IE" sz="1400">
                <a:solidFill>
                  <a:prstClr val="black">
                    <a:lumMod val="50000"/>
                    <a:lumOff val="50000"/>
                  </a:prstClr>
                </a:solidFill>
                <a:latin typeface="Calibri" panose="020F0502020204030204"/>
              </a:rPr>
              <a:t>Contracting Authority</a:t>
            </a:r>
          </a:p>
        </p:txBody>
      </p:sp>
      <p:sp>
        <p:nvSpPr>
          <p:cNvPr id="39" name="Rectangle à coins arrondis 43"/>
          <p:cNvSpPr/>
          <p:nvPr/>
        </p:nvSpPr>
        <p:spPr>
          <a:xfrm>
            <a:off x="10478328" y="2951583"/>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 Monitor progress</a:t>
            </a:r>
          </a:p>
        </p:txBody>
      </p:sp>
      <p:sp>
        <p:nvSpPr>
          <p:cNvPr id="40" name="Rectangle à coins arrondis 4"/>
          <p:cNvSpPr/>
          <p:nvPr/>
        </p:nvSpPr>
        <p:spPr>
          <a:xfrm>
            <a:off x="3602031" y="2951583"/>
            <a:ext cx="1008000" cy="36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defTabSz="457200"/>
            <a:r>
              <a:rPr lang="en-IE" sz="1000">
                <a:solidFill>
                  <a:srgbClr val="FFC000">
                    <a:lumMod val="75000"/>
                  </a:srgbClr>
                </a:solidFill>
                <a:latin typeface="Calibri" panose="020F0502020204030204"/>
              </a:rPr>
              <a:t>Prepare the offer</a:t>
            </a:r>
          </a:p>
        </p:txBody>
      </p:sp>
      <p:cxnSp>
        <p:nvCxnSpPr>
          <p:cNvPr id="41" name="Connecteur droit avec flèche 101"/>
          <p:cNvCxnSpPr>
            <a:stCxn id="36" idx="3"/>
            <a:endCxn id="40" idx="1"/>
          </p:cNvCxnSpPr>
          <p:nvPr/>
        </p:nvCxnSpPr>
        <p:spPr>
          <a:xfrm>
            <a:off x="3186560" y="3131583"/>
            <a:ext cx="415473" cy="0"/>
          </a:xfrm>
          <a:prstGeom prst="straightConnector1">
            <a:avLst/>
          </a:prstGeom>
          <a:noFill/>
          <a:ln w="38100" cap="flat" cmpd="sng" algn="ctr">
            <a:solidFill>
              <a:srgbClr val="FFC000">
                <a:lumMod val="75000"/>
              </a:srgbClr>
            </a:solidFill>
            <a:prstDash val="solid"/>
            <a:miter lim="800000"/>
            <a:tailEnd type="triangle"/>
          </a:ln>
          <a:effectLst/>
        </p:spPr>
      </p:cxnSp>
      <p:pic>
        <p:nvPicPr>
          <p:cNvPr id="42" name="Image 50"/>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3627724" y="2726680"/>
            <a:ext cx="216000" cy="216000"/>
          </a:xfrm>
          <a:prstGeom prst="rect">
            <a:avLst/>
          </a:prstGeom>
        </p:spPr>
      </p:pic>
      <p:sp>
        <p:nvSpPr>
          <p:cNvPr id="43" name="Flèche vers le haut 51"/>
          <p:cNvSpPr/>
          <p:nvPr/>
        </p:nvSpPr>
        <p:spPr>
          <a:xfrm rot="10800000">
            <a:off x="4305211" y="2842905"/>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44" name="Organigramme : Document 52"/>
          <p:cNvSpPr/>
          <p:nvPr/>
        </p:nvSpPr>
        <p:spPr>
          <a:xfrm>
            <a:off x="4124086" y="2478199"/>
            <a:ext cx="828340" cy="361454"/>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Method; CV; SoEA; annexes</a:t>
            </a:r>
          </a:p>
        </p:txBody>
      </p:sp>
      <p:sp>
        <p:nvSpPr>
          <p:cNvPr id="45" name="Flèche vers le haut 53"/>
          <p:cNvSpPr/>
          <p:nvPr/>
        </p:nvSpPr>
        <p:spPr>
          <a:xfrm rot="10800000">
            <a:off x="4315314" y="3312026"/>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46" name="Organigramme : Document 54"/>
          <p:cNvSpPr/>
          <p:nvPr/>
        </p:nvSpPr>
        <p:spPr>
          <a:xfrm>
            <a:off x="4059799" y="3428595"/>
            <a:ext cx="828340" cy="373717"/>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Financial offer; receipt</a:t>
            </a:r>
          </a:p>
        </p:txBody>
      </p:sp>
      <p:sp>
        <p:nvSpPr>
          <p:cNvPr id="47" name="Rectangle à coins arrondis 4"/>
          <p:cNvSpPr/>
          <p:nvPr/>
        </p:nvSpPr>
        <p:spPr>
          <a:xfrm>
            <a:off x="5024578" y="2951583"/>
            <a:ext cx="1008000" cy="36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defTabSz="457200"/>
            <a:r>
              <a:rPr lang="en-IE" sz="1000">
                <a:solidFill>
                  <a:srgbClr val="FFC000">
                    <a:lumMod val="75000"/>
                  </a:srgbClr>
                </a:solidFill>
                <a:latin typeface="Calibri" panose="020F0502020204030204"/>
              </a:rPr>
              <a:t>Validate and submit</a:t>
            </a:r>
          </a:p>
        </p:txBody>
      </p:sp>
      <p:cxnSp>
        <p:nvCxnSpPr>
          <p:cNvPr id="48" name="Connecteur droit avec flèche 101"/>
          <p:cNvCxnSpPr>
            <a:stCxn id="40" idx="3"/>
            <a:endCxn id="47" idx="1"/>
          </p:cNvCxnSpPr>
          <p:nvPr/>
        </p:nvCxnSpPr>
        <p:spPr>
          <a:xfrm>
            <a:off x="4610033" y="3131583"/>
            <a:ext cx="414547" cy="0"/>
          </a:xfrm>
          <a:prstGeom prst="straightConnector1">
            <a:avLst/>
          </a:prstGeom>
          <a:noFill/>
          <a:ln w="38100" cap="flat" cmpd="sng" algn="ctr">
            <a:solidFill>
              <a:srgbClr val="BF9000"/>
            </a:solidFill>
            <a:prstDash val="solid"/>
            <a:miter lim="800000"/>
            <a:tailEnd type="triangle"/>
          </a:ln>
          <a:effectLst/>
        </p:spPr>
      </p:cxnSp>
      <p:pic>
        <p:nvPicPr>
          <p:cNvPr id="49" name="Image 58"/>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5071480" y="2726680"/>
            <a:ext cx="216000" cy="216000"/>
          </a:xfrm>
          <a:prstGeom prst="rect">
            <a:avLst/>
          </a:prstGeom>
        </p:spPr>
      </p:pic>
      <p:sp>
        <p:nvSpPr>
          <p:cNvPr id="50" name="ZoneTexte 70"/>
          <p:cNvSpPr txBox="1"/>
          <p:nvPr/>
        </p:nvSpPr>
        <p:spPr>
          <a:xfrm>
            <a:off x="32356" y="4201928"/>
            <a:ext cx="1844909" cy="661720"/>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EVALUATION</a:t>
            </a:r>
          </a:p>
          <a:p>
            <a:pPr defTabSz="457200">
              <a:spcBef>
                <a:spcPts val="600"/>
              </a:spcBef>
            </a:pPr>
            <a:r>
              <a:rPr lang="en-IE" sz="1400">
                <a:solidFill>
                  <a:prstClr val="black">
                    <a:lumMod val="50000"/>
                    <a:lumOff val="50000"/>
                  </a:prstClr>
                </a:solidFill>
                <a:latin typeface="Calibri" panose="020F0502020204030204"/>
              </a:rPr>
              <a:t>Contracting authority</a:t>
            </a:r>
          </a:p>
        </p:txBody>
      </p:sp>
      <p:sp>
        <p:nvSpPr>
          <p:cNvPr id="51" name="Flèche vers le bas 1"/>
          <p:cNvSpPr/>
          <p:nvPr/>
        </p:nvSpPr>
        <p:spPr>
          <a:xfrm>
            <a:off x="701537" y="2257978"/>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52" name="Rectangle à coins arrondis 5"/>
          <p:cNvSpPr/>
          <p:nvPr/>
        </p:nvSpPr>
        <p:spPr>
          <a:xfrm>
            <a:off x="5035402" y="1567633"/>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50">
                <a:solidFill>
                  <a:srgbClr val="4472C4"/>
                </a:solidFill>
                <a:latin typeface="Calibri" panose="020F0502020204030204"/>
              </a:rPr>
              <a:t>Select the short list</a:t>
            </a:r>
          </a:p>
        </p:txBody>
      </p:sp>
      <p:sp>
        <p:nvSpPr>
          <p:cNvPr id="53" name="Rectangle à coins arrondis 5"/>
          <p:cNvSpPr/>
          <p:nvPr/>
        </p:nvSpPr>
        <p:spPr>
          <a:xfrm>
            <a:off x="7822175" y="1567633"/>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50">
                <a:solidFill>
                  <a:srgbClr val="4472C4"/>
                </a:solidFill>
                <a:latin typeface="Calibri" panose="020F0502020204030204"/>
              </a:rPr>
              <a:t>Send dossier to short listed</a:t>
            </a:r>
          </a:p>
        </p:txBody>
      </p:sp>
      <p:sp>
        <p:nvSpPr>
          <p:cNvPr id="54" name="Flèche vers le bas 1"/>
          <p:cNvSpPr/>
          <p:nvPr/>
        </p:nvSpPr>
        <p:spPr>
          <a:xfrm>
            <a:off x="713189" y="3698138"/>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55" name="Left-Right Arrow 54"/>
          <p:cNvSpPr/>
          <p:nvPr/>
        </p:nvSpPr>
        <p:spPr>
          <a:xfrm>
            <a:off x="7440189" y="2917231"/>
            <a:ext cx="675236" cy="416572"/>
          </a:xfrm>
          <a:prstGeom prst="leftRight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56" name="Rectangle à coins arrondis 3"/>
          <p:cNvSpPr/>
          <p:nvPr/>
        </p:nvSpPr>
        <p:spPr>
          <a:xfrm>
            <a:off x="2178558" y="4388101"/>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Perform opening session</a:t>
            </a:r>
          </a:p>
        </p:txBody>
      </p:sp>
      <p:sp>
        <p:nvSpPr>
          <p:cNvPr id="57" name="Rectangle à coins arrondis 4"/>
          <p:cNvSpPr/>
          <p:nvPr/>
        </p:nvSpPr>
        <p:spPr>
          <a:xfrm>
            <a:off x="3554211" y="4388101"/>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Download and decrypt offers</a:t>
            </a:r>
          </a:p>
        </p:txBody>
      </p:sp>
      <p:pic>
        <p:nvPicPr>
          <p:cNvPr id="58"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2227518" y="4161709"/>
            <a:ext cx="216000" cy="216000"/>
          </a:xfrm>
          <a:prstGeom prst="rect">
            <a:avLst/>
          </a:prstGeom>
        </p:spPr>
      </p:pic>
      <p:cxnSp>
        <p:nvCxnSpPr>
          <p:cNvPr id="59" name="Connecteur droit avec flèche 6"/>
          <p:cNvCxnSpPr>
            <a:stCxn id="56" idx="3"/>
            <a:endCxn id="57" idx="1"/>
          </p:cNvCxnSpPr>
          <p:nvPr/>
        </p:nvCxnSpPr>
        <p:spPr>
          <a:xfrm>
            <a:off x="3186560" y="4568101"/>
            <a:ext cx="367653" cy="0"/>
          </a:xfrm>
          <a:prstGeom prst="straightConnector1">
            <a:avLst/>
          </a:prstGeom>
          <a:noFill/>
          <a:ln w="38100" cap="flat" cmpd="sng" algn="ctr">
            <a:solidFill>
              <a:srgbClr val="4472C4"/>
            </a:solidFill>
            <a:prstDash val="solid"/>
            <a:miter lim="800000"/>
            <a:tailEnd type="triangle"/>
          </a:ln>
          <a:effectLst/>
        </p:spPr>
      </p:cxnSp>
      <p:cxnSp>
        <p:nvCxnSpPr>
          <p:cNvPr id="60" name="Connecteur droit avec flèche 7"/>
          <p:cNvCxnSpPr>
            <a:stCxn id="61" idx="3"/>
            <a:endCxn id="67" idx="1"/>
          </p:cNvCxnSpPr>
          <p:nvPr/>
        </p:nvCxnSpPr>
        <p:spPr>
          <a:xfrm>
            <a:off x="6051770" y="4568103"/>
            <a:ext cx="330504" cy="2693"/>
          </a:xfrm>
          <a:prstGeom prst="straightConnector1">
            <a:avLst/>
          </a:prstGeom>
          <a:noFill/>
          <a:ln w="38100" cap="flat" cmpd="sng" algn="ctr">
            <a:solidFill>
              <a:srgbClr val="4472C4"/>
            </a:solidFill>
            <a:prstDash val="solid"/>
            <a:miter lim="800000"/>
            <a:tailEnd type="triangle"/>
          </a:ln>
          <a:effectLst/>
        </p:spPr>
      </p:cxnSp>
      <p:sp>
        <p:nvSpPr>
          <p:cNvPr id="61" name="Rectangle à coins arrondis 4"/>
          <p:cNvSpPr/>
          <p:nvPr/>
        </p:nvSpPr>
        <p:spPr>
          <a:xfrm>
            <a:off x="4950445" y="4388101"/>
            <a:ext cx="1101327"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Record technical scores and ranking</a:t>
            </a:r>
          </a:p>
        </p:txBody>
      </p:sp>
      <p:cxnSp>
        <p:nvCxnSpPr>
          <p:cNvPr id="62" name="Connecteur droit avec flèche 101"/>
          <p:cNvCxnSpPr>
            <a:stCxn id="57" idx="3"/>
            <a:endCxn id="61" idx="1"/>
          </p:cNvCxnSpPr>
          <p:nvPr/>
        </p:nvCxnSpPr>
        <p:spPr>
          <a:xfrm>
            <a:off x="4562211" y="4568101"/>
            <a:ext cx="388232" cy="0"/>
          </a:xfrm>
          <a:prstGeom prst="straightConnector1">
            <a:avLst/>
          </a:prstGeom>
          <a:noFill/>
          <a:ln w="38100" cap="flat" cmpd="sng" algn="ctr">
            <a:solidFill>
              <a:srgbClr val="4472C4"/>
            </a:solidFill>
            <a:prstDash val="solid"/>
            <a:miter lim="800000"/>
            <a:tailEnd type="triangle"/>
          </a:ln>
          <a:effectLst/>
        </p:spPr>
      </p:cxnSp>
      <p:pic>
        <p:nvPicPr>
          <p:cNvPr id="63" name="Image 13"/>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3590356" y="4161709"/>
            <a:ext cx="216000" cy="216000"/>
          </a:xfrm>
          <a:prstGeom prst="rect">
            <a:avLst/>
          </a:prstGeom>
        </p:spPr>
      </p:pic>
      <p:pic>
        <p:nvPicPr>
          <p:cNvPr id="64" name="Image 14"/>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4984210" y="4161709"/>
            <a:ext cx="216000" cy="216000"/>
          </a:xfrm>
          <a:prstGeom prst="rect">
            <a:avLst/>
          </a:prstGeom>
        </p:spPr>
      </p:pic>
      <p:sp>
        <p:nvSpPr>
          <p:cNvPr id="65" name="Flèche vers le haut 15"/>
          <p:cNvSpPr/>
          <p:nvPr/>
        </p:nvSpPr>
        <p:spPr>
          <a:xfrm rot="10800000">
            <a:off x="5633206" y="4233224"/>
            <a:ext cx="157415" cy="143978"/>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pic>
        <p:nvPicPr>
          <p:cNvPr id="66" name="Image 19"/>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6409182" y="4171158"/>
            <a:ext cx="216000" cy="216000"/>
          </a:xfrm>
          <a:prstGeom prst="rect">
            <a:avLst/>
          </a:prstGeom>
        </p:spPr>
      </p:pic>
      <p:sp>
        <p:nvSpPr>
          <p:cNvPr id="73" name="Rectangle à coins arrondis 4"/>
          <p:cNvSpPr/>
          <p:nvPr/>
        </p:nvSpPr>
        <p:spPr>
          <a:xfrm>
            <a:off x="4956148" y="5789929"/>
            <a:ext cx="1008000" cy="310523"/>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Visa chain</a:t>
            </a:r>
          </a:p>
        </p:txBody>
      </p:sp>
      <p:sp>
        <p:nvSpPr>
          <p:cNvPr id="67" name="Rectangle à coins arrondis 5"/>
          <p:cNvSpPr/>
          <p:nvPr/>
        </p:nvSpPr>
        <p:spPr>
          <a:xfrm>
            <a:off x="6382275" y="4390794"/>
            <a:ext cx="1057915"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Generate award letters</a:t>
            </a:r>
          </a:p>
        </p:txBody>
      </p:sp>
      <p:sp>
        <p:nvSpPr>
          <p:cNvPr id="77" name="Flèche vers le haut 17"/>
          <p:cNvSpPr/>
          <p:nvPr/>
        </p:nvSpPr>
        <p:spPr>
          <a:xfrm rot="10800000">
            <a:off x="5716812" y="6033224"/>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87" name="Rectangle à coins arrondis 4"/>
          <p:cNvSpPr/>
          <p:nvPr/>
        </p:nvSpPr>
        <p:spPr>
          <a:xfrm>
            <a:off x="6253201" y="2951583"/>
            <a:ext cx="1169565" cy="360000"/>
          </a:xfrm>
          <a:prstGeom prst="roundRect">
            <a:avLst/>
          </a:prstGeom>
          <a:solidFill>
            <a:sysClr val="window" lastClr="FFFFFF">
              <a:lumMod val="85000"/>
            </a:sysClr>
          </a:solidFill>
          <a:ln w="12700" cap="flat" cmpd="sng" algn="ctr">
            <a:solidFill>
              <a:sysClr val="windowText" lastClr="000000">
                <a:lumMod val="50000"/>
                <a:lumOff val="50000"/>
              </a:sysClr>
            </a:solidFill>
            <a:prstDash val="solid"/>
            <a:miter lim="800000"/>
          </a:ln>
          <a:effectLst/>
        </p:spPr>
        <p:txBody>
          <a:bodyPr lIns="36000" tIns="36000" rIns="36000" bIns="36000" rtlCol="0" anchor="ctr"/>
          <a:lstStyle/>
          <a:p>
            <a:pPr defTabSz="457200"/>
            <a:r>
              <a:rPr lang="en-IE" sz="1000">
                <a:solidFill>
                  <a:prstClr val="black">
                    <a:lumMod val="50000"/>
                    <a:lumOff val="50000"/>
                  </a:prstClr>
                </a:solidFill>
                <a:latin typeface="Calibri" panose="020F0502020204030204"/>
              </a:rPr>
              <a:t>Block submissions at opening session</a:t>
            </a:r>
          </a:p>
        </p:txBody>
      </p:sp>
      <p:pic>
        <p:nvPicPr>
          <p:cNvPr id="88" name="Image 28"/>
          <p:cNvPicPr>
            <a:picLocks noChangeAspect="1"/>
          </p:cNvPicPr>
          <p:nvPr/>
        </p:nvPicPr>
        <p:blipFill>
          <a:blip r:embed="rId7">
            <a:clrChange>
              <a:clrFrom>
                <a:srgbClr val="FFFFFF"/>
              </a:clrFrom>
              <a:clrTo>
                <a:srgbClr val="FFFFFF">
                  <a:alpha val="0"/>
                </a:srgbClr>
              </a:clrTo>
            </a:clrChange>
            <a:duotone>
              <a:srgbClr val="A5A5A5">
                <a:shade val="45000"/>
                <a:satMod val="135000"/>
              </a:srgbClr>
              <a:prstClr val="white"/>
            </a:duotone>
          </a:blip>
          <a:stretch>
            <a:fillRect/>
          </a:stretch>
        </p:blipFill>
        <p:spPr>
          <a:xfrm>
            <a:off x="6396482" y="2737942"/>
            <a:ext cx="216000" cy="216000"/>
          </a:xfrm>
          <a:prstGeom prst="rect">
            <a:avLst/>
          </a:prstGeom>
        </p:spPr>
      </p:pic>
      <p:sp>
        <p:nvSpPr>
          <p:cNvPr id="89" name="Flèche vers le haut 17"/>
          <p:cNvSpPr/>
          <p:nvPr/>
        </p:nvSpPr>
        <p:spPr>
          <a:xfrm rot="10800000">
            <a:off x="7004342" y="4751174"/>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90" name="Organigramme : Document 18"/>
          <p:cNvSpPr/>
          <p:nvPr/>
        </p:nvSpPr>
        <p:spPr>
          <a:xfrm>
            <a:off x="6678224" y="4869713"/>
            <a:ext cx="712050" cy="32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Letters</a:t>
            </a:r>
          </a:p>
        </p:txBody>
      </p:sp>
      <p:sp>
        <p:nvSpPr>
          <p:cNvPr id="92" name="Flèche vers le bas 1"/>
          <p:cNvSpPr/>
          <p:nvPr/>
        </p:nvSpPr>
        <p:spPr>
          <a:xfrm>
            <a:off x="697965" y="5001234"/>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03" name="Flèche vers le haut 17"/>
          <p:cNvSpPr/>
          <p:nvPr/>
        </p:nvSpPr>
        <p:spPr>
          <a:xfrm rot="10800000">
            <a:off x="2869737" y="4751174"/>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defTabSz="457200"/>
            <a:endParaRPr lang="en-IE">
              <a:solidFill>
                <a:prstClr val="white"/>
              </a:solidFill>
              <a:latin typeface="Calibri" panose="020F0502020204030204"/>
            </a:endParaRPr>
          </a:p>
        </p:txBody>
      </p:sp>
      <p:sp>
        <p:nvSpPr>
          <p:cNvPr id="104" name="Organigramme : Document 18"/>
          <p:cNvSpPr/>
          <p:nvPr/>
        </p:nvSpPr>
        <p:spPr>
          <a:xfrm>
            <a:off x="2543619" y="4869713"/>
            <a:ext cx="598416" cy="32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Opening report</a:t>
            </a:r>
          </a:p>
        </p:txBody>
      </p:sp>
      <p:sp>
        <p:nvSpPr>
          <p:cNvPr id="105" name="Rectangle 104"/>
          <p:cNvSpPr/>
          <p:nvPr/>
        </p:nvSpPr>
        <p:spPr>
          <a:xfrm>
            <a:off x="7833829" y="3870093"/>
            <a:ext cx="4311347" cy="1368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06" name="ZoneTexte 42"/>
          <p:cNvSpPr txBox="1"/>
          <p:nvPr/>
        </p:nvSpPr>
        <p:spPr>
          <a:xfrm>
            <a:off x="7851962" y="3998288"/>
            <a:ext cx="1377799" cy="1154162"/>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PRE-FINANCING</a:t>
            </a:r>
          </a:p>
          <a:p>
            <a:pPr defTabSz="457200">
              <a:spcBef>
                <a:spcPts val="600"/>
              </a:spcBef>
            </a:pPr>
            <a:r>
              <a:rPr lang="en-IE" sz="1400">
                <a:solidFill>
                  <a:prstClr val="black">
                    <a:lumMod val="50000"/>
                    <a:lumOff val="50000"/>
                  </a:prstClr>
                </a:solidFill>
                <a:latin typeface="Calibri" panose="020F0502020204030204"/>
              </a:rPr>
              <a:t>Contracting Authority</a:t>
            </a:r>
          </a:p>
        </p:txBody>
      </p:sp>
      <p:sp>
        <p:nvSpPr>
          <p:cNvPr id="107" name="Rectangle à coins arrondis 43"/>
          <p:cNvSpPr/>
          <p:nvPr/>
        </p:nvSpPr>
        <p:spPr>
          <a:xfrm>
            <a:off x="9326200" y="4367668"/>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Send payment request to ABAC</a:t>
            </a:r>
          </a:p>
        </p:txBody>
      </p:sp>
      <p:cxnSp>
        <p:nvCxnSpPr>
          <p:cNvPr id="108" name="Connecteur droit avec flèche 22"/>
          <p:cNvCxnSpPr>
            <a:stCxn id="107" idx="3"/>
            <a:endCxn id="109" idx="1"/>
          </p:cNvCxnSpPr>
          <p:nvPr/>
        </p:nvCxnSpPr>
        <p:spPr>
          <a:xfrm>
            <a:off x="10334200" y="4547669"/>
            <a:ext cx="432160" cy="4877"/>
          </a:xfrm>
          <a:prstGeom prst="straightConnector1">
            <a:avLst/>
          </a:prstGeom>
          <a:noFill/>
          <a:ln w="38100" cap="flat" cmpd="sng" algn="ctr">
            <a:solidFill>
              <a:srgbClr val="4472C4"/>
            </a:solidFill>
            <a:prstDash val="solid"/>
            <a:miter lim="800000"/>
            <a:tailEnd type="triangle"/>
          </a:ln>
          <a:effectLst/>
        </p:spPr>
      </p:cxnSp>
      <p:sp>
        <p:nvSpPr>
          <p:cNvPr id="109" name="Rectangle à coins arrondis 5"/>
          <p:cNvSpPr/>
          <p:nvPr/>
        </p:nvSpPr>
        <p:spPr>
          <a:xfrm>
            <a:off x="10766361" y="4372545"/>
            <a:ext cx="1043963"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Authorise payment in ABAC</a:t>
            </a:r>
          </a:p>
        </p:txBody>
      </p:sp>
      <p:pic>
        <p:nvPicPr>
          <p:cNvPr id="110"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10801525" y="4152022"/>
            <a:ext cx="216000" cy="216000"/>
          </a:xfrm>
          <a:prstGeom prst="rect">
            <a:avLst/>
          </a:prstGeom>
        </p:spPr>
      </p:pic>
      <p:pic>
        <p:nvPicPr>
          <p:cNvPr id="111" name="Image 19"/>
          <p:cNvPicPr>
            <a:picLocks noChangeAspect="1"/>
          </p:cNvPicPr>
          <p:nvPr/>
        </p:nvPicPr>
        <p:blipFill>
          <a:blip r:embed="rId7">
            <a:clrChange>
              <a:clrFrom>
                <a:srgbClr val="FFFFFF"/>
              </a:clrFrom>
              <a:clrTo>
                <a:srgbClr val="FFFFFF">
                  <a:alpha val="0"/>
                </a:srgbClr>
              </a:clrTo>
            </a:clrChange>
            <a:duotone>
              <a:srgbClr val="4472C4">
                <a:shade val="45000"/>
                <a:satMod val="135000"/>
              </a:srgbClr>
              <a:prstClr val="white"/>
            </a:duotone>
          </a:blip>
          <a:stretch>
            <a:fillRect/>
          </a:stretch>
        </p:blipFill>
        <p:spPr>
          <a:xfrm>
            <a:off x="9357650" y="4148744"/>
            <a:ext cx="216000" cy="216000"/>
          </a:xfrm>
          <a:prstGeom prst="rect">
            <a:avLst/>
          </a:prstGeom>
        </p:spPr>
      </p:pic>
      <p:sp>
        <p:nvSpPr>
          <p:cNvPr id="112" name="Flèche vers le bas 1"/>
          <p:cNvSpPr/>
          <p:nvPr/>
        </p:nvSpPr>
        <p:spPr>
          <a:xfrm rot="10800000">
            <a:off x="10327072" y="5090470"/>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18" name="Rectangle à coins arrondis 43"/>
          <p:cNvSpPr/>
          <p:nvPr/>
        </p:nvSpPr>
        <p:spPr>
          <a:xfrm>
            <a:off x="3799353" y="1419362"/>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OIA/FIA</a:t>
            </a:r>
          </a:p>
        </p:txBody>
      </p:sp>
      <p:sp>
        <p:nvSpPr>
          <p:cNvPr id="119" name="Rectangle à coins arrondis 43"/>
          <p:cNvSpPr/>
          <p:nvPr/>
        </p:nvSpPr>
        <p:spPr>
          <a:xfrm>
            <a:off x="2389440" y="1413311"/>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OIA</a:t>
            </a:r>
          </a:p>
        </p:txBody>
      </p:sp>
      <p:sp>
        <p:nvSpPr>
          <p:cNvPr id="120" name="Rectangle à coins arrondis 43"/>
          <p:cNvSpPr/>
          <p:nvPr/>
        </p:nvSpPr>
        <p:spPr>
          <a:xfrm>
            <a:off x="2443219" y="2802375"/>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CoCo</a:t>
            </a:r>
          </a:p>
        </p:txBody>
      </p:sp>
      <p:sp>
        <p:nvSpPr>
          <p:cNvPr id="121" name="Rectangle à coins arrondis 43"/>
          <p:cNvSpPr/>
          <p:nvPr/>
        </p:nvSpPr>
        <p:spPr>
          <a:xfrm>
            <a:off x="3844976" y="2803422"/>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CoCo</a:t>
            </a:r>
          </a:p>
        </p:txBody>
      </p:sp>
      <p:sp>
        <p:nvSpPr>
          <p:cNvPr id="122" name="Rectangle à coins arrondis 43"/>
          <p:cNvSpPr/>
          <p:nvPr/>
        </p:nvSpPr>
        <p:spPr>
          <a:xfrm>
            <a:off x="5281077" y="2801498"/>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CoCo</a:t>
            </a:r>
          </a:p>
        </p:txBody>
      </p:sp>
      <p:pic>
        <p:nvPicPr>
          <p:cNvPr id="124" name="Image 14"/>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10511820" y="2728348"/>
            <a:ext cx="216000" cy="216000"/>
          </a:xfrm>
          <a:prstGeom prst="rect">
            <a:avLst/>
          </a:prstGeom>
        </p:spPr>
      </p:pic>
      <p:sp>
        <p:nvSpPr>
          <p:cNvPr id="125" name="Rectangle à coins arrondis 43"/>
          <p:cNvSpPr/>
          <p:nvPr/>
        </p:nvSpPr>
        <p:spPr>
          <a:xfrm>
            <a:off x="10743496" y="2800341"/>
            <a:ext cx="699541"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All</a:t>
            </a:r>
          </a:p>
        </p:txBody>
      </p:sp>
      <p:sp>
        <p:nvSpPr>
          <p:cNvPr id="126" name="Rectangle à coins arrondis 43"/>
          <p:cNvSpPr/>
          <p:nvPr/>
        </p:nvSpPr>
        <p:spPr>
          <a:xfrm>
            <a:off x="2443221" y="4233224"/>
            <a:ext cx="701341"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AROS</a:t>
            </a:r>
          </a:p>
        </p:txBody>
      </p:sp>
      <p:sp>
        <p:nvSpPr>
          <p:cNvPr id="127" name="Rectangle à coins arrondis 43"/>
          <p:cNvSpPr/>
          <p:nvPr/>
        </p:nvSpPr>
        <p:spPr>
          <a:xfrm>
            <a:off x="3798444" y="4239166"/>
            <a:ext cx="701341"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AROS</a:t>
            </a:r>
          </a:p>
        </p:txBody>
      </p:sp>
      <p:sp>
        <p:nvSpPr>
          <p:cNvPr id="128" name="Rectangle à coins arrondis 43"/>
          <p:cNvSpPr/>
          <p:nvPr/>
        </p:nvSpPr>
        <p:spPr>
          <a:xfrm>
            <a:off x="5161071" y="4045575"/>
            <a:ext cx="344245" cy="343890"/>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AROS</a:t>
            </a:r>
          </a:p>
          <a:p>
            <a:pPr defTabSz="457200">
              <a:lnSpc>
                <a:spcPts val="800"/>
              </a:lnSpc>
            </a:pPr>
            <a:r>
              <a:rPr lang="en-IE" sz="1000">
                <a:solidFill>
                  <a:prstClr val="black">
                    <a:lumMod val="50000"/>
                    <a:lumOff val="50000"/>
                  </a:prstClr>
                </a:solidFill>
                <a:latin typeface="Calibri" panose="020F0502020204030204"/>
              </a:rPr>
              <a:t>OIA</a:t>
            </a:r>
          </a:p>
        </p:txBody>
      </p:sp>
      <p:sp>
        <p:nvSpPr>
          <p:cNvPr id="129" name="Rectangle à coins arrondis 43"/>
          <p:cNvSpPr/>
          <p:nvPr/>
        </p:nvSpPr>
        <p:spPr>
          <a:xfrm>
            <a:off x="11034869" y="4225917"/>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AO</a:t>
            </a:r>
          </a:p>
        </p:txBody>
      </p:sp>
      <p:sp>
        <p:nvSpPr>
          <p:cNvPr id="134" name="Rectangle à coins arrondis 43"/>
          <p:cNvSpPr/>
          <p:nvPr/>
        </p:nvSpPr>
        <p:spPr>
          <a:xfrm>
            <a:off x="6772756" y="1138775"/>
            <a:ext cx="483062" cy="431310"/>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OIA/FIA</a:t>
            </a:r>
          </a:p>
          <a:p>
            <a:pPr defTabSz="457200">
              <a:lnSpc>
                <a:spcPts val="800"/>
              </a:lnSpc>
            </a:pPr>
            <a:r>
              <a:rPr lang="en-IE" sz="1000">
                <a:solidFill>
                  <a:prstClr val="black">
                    <a:lumMod val="50000"/>
                    <a:lumOff val="50000"/>
                  </a:prstClr>
                </a:solidFill>
                <a:latin typeface="Calibri" panose="020F0502020204030204"/>
              </a:rPr>
              <a:t>OVA</a:t>
            </a:r>
          </a:p>
          <a:p>
            <a:pPr defTabSz="457200">
              <a:lnSpc>
                <a:spcPts val="800"/>
              </a:lnSpc>
            </a:pPr>
            <a:r>
              <a:rPr lang="en-IE" sz="1000">
                <a:solidFill>
                  <a:prstClr val="black">
                    <a:lumMod val="50000"/>
                    <a:lumOff val="50000"/>
                  </a:prstClr>
                </a:solidFill>
                <a:latin typeface="Calibri" panose="020F0502020204030204"/>
              </a:rPr>
              <a:t>AO</a:t>
            </a:r>
          </a:p>
        </p:txBody>
      </p:sp>
      <p:sp>
        <p:nvSpPr>
          <p:cNvPr id="135" name="ZoneTexte 8"/>
          <p:cNvSpPr txBox="1"/>
          <p:nvPr/>
        </p:nvSpPr>
        <p:spPr>
          <a:xfrm>
            <a:off x="-78273" y="210102"/>
            <a:ext cx="2374605" cy="661720"/>
          </a:xfrm>
          <a:prstGeom prst="rect">
            <a:avLst/>
          </a:prstGeom>
          <a:noFill/>
        </p:spPr>
        <p:txBody>
          <a:bodyPr wrap="square" rtlCol="0">
            <a:spAutoFit/>
          </a:bodyPr>
          <a:lstStyle/>
          <a:p>
            <a:pPr defTabSz="457200">
              <a:spcBef>
                <a:spcPts val="600"/>
              </a:spcBef>
            </a:pPr>
            <a:r>
              <a:rPr lang="en-IE">
                <a:solidFill>
                  <a:prstClr val="black"/>
                </a:solidFill>
                <a:latin typeface="Calibri" panose="020F0502020204030204"/>
              </a:rPr>
              <a:t>CONTRACT PLANNING</a:t>
            </a:r>
          </a:p>
          <a:p>
            <a:pPr defTabSz="457200">
              <a:spcBef>
                <a:spcPts val="600"/>
              </a:spcBef>
            </a:pPr>
            <a:r>
              <a:rPr lang="en-IE" sz="1400">
                <a:solidFill>
                  <a:prstClr val="black">
                    <a:lumMod val="50000"/>
                    <a:lumOff val="50000"/>
                  </a:prstClr>
                </a:solidFill>
                <a:latin typeface="Calibri" panose="020F0502020204030204"/>
              </a:rPr>
              <a:t>Contracting Authority</a:t>
            </a:r>
          </a:p>
        </p:txBody>
      </p:sp>
      <p:sp>
        <p:nvSpPr>
          <p:cNvPr id="136" name="Rectangle à coins arrondis 3"/>
          <p:cNvSpPr/>
          <p:nvPr/>
        </p:nvSpPr>
        <p:spPr>
          <a:xfrm>
            <a:off x="2165161" y="493804"/>
            <a:ext cx="1008000"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Plan a new contract</a:t>
            </a:r>
            <a:r>
              <a:rPr lang="en-IE" sz="800" i="1">
                <a:solidFill>
                  <a:srgbClr val="4472C4"/>
                </a:solidFill>
                <a:latin typeface="Calibri" panose="020F0502020204030204"/>
              </a:rPr>
              <a:t> </a:t>
            </a:r>
          </a:p>
        </p:txBody>
      </p:sp>
      <p:pic>
        <p:nvPicPr>
          <p:cNvPr id="137"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2214121" y="265954"/>
            <a:ext cx="216000" cy="216000"/>
          </a:xfrm>
          <a:prstGeom prst="rect">
            <a:avLst/>
          </a:prstGeom>
        </p:spPr>
      </p:pic>
      <p:cxnSp>
        <p:nvCxnSpPr>
          <p:cNvPr id="138" name="Connecteur droit avec flèche 6"/>
          <p:cNvCxnSpPr>
            <a:stCxn id="136" idx="3"/>
            <a:endCxn id="140" idx="1"/>
          </p:cNvCxnSpPr>
          <p:nvPr/>
        </p:nvCxnSpPr>
        <p:spPr>
          <a:xfrm>
            <a:off x="3173163" y="673804"/>
            <a:ext cx="361229" cy="0"/>
          </a:xfrm>
          <a:prstGeom prst="straightConnector1">
            <a:avLst/>
          </a:prstGeom>
          <a:noFill/>
          <a:ln w="38100" cap="flat" cmpd="sng" algn="ctr">
            <a:solidFill>
              <a:srgbClr val="4472C4"/>
            </a:solidFill>
            <a:prstDash val="solid"/>
            <a:miter lim="800000"/>
            <a:tailEnd type="triangle"/>
          </a:ln>
          <a:effectLst/>
        </p:spPr>
      </p:cxnSp>
      <p:sp>
        <p:nvSpPr>
          <p:cNvPr id="139" name="Rectangle à coins arrondis 43"/>
          <p:cNvSpPr/>
          <p:nvPr/>
        </p:nvSpPr>
        <p:spPr>
          <a:xfrm>
            <a:off x="2429822" y="330326"/>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OIA</a:t>
            </a:r>
          </a:p>
        </p:txBody>
      </p:sp>
      <p:sp>
        <p:nvSpPr>
          <p:cNvPr id="140" name="Rectangle à coins arrondis 3"/>
          <p:cNvSpPr/>
          <p:nvPr/>
        </p:nvSpPr>
        <p:spPr>
          <a:xfrm>
            <a:off x="3534392" y="493804"/>
            <a:ext cx="1471027" cy="36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defTabSz="457200"/>
            <a:r>
              <a:rPr lang="en-IE" sz="1000">
                <a:solidFill>
                  <a:srgbClr val="4472C4"/>
                </a:solidFill>
                <a:latin typeface="Calibri" panose="020F0502020204030204"/>
              </a:rPr>
              <a:t>Allocate planned contract on ACTION Components</a:t>
            </a:r>
            <a:endParaRPr lang="en-IE" sz="800" i="1">
              <a:solidFill>
                <a:srgbClr val="4472C4"/>
              </a:solidFill>
              <a:latin typeface="Calibri" panose="020F0502020204030204"/>
            </a:endParaRPr>
          </a:p>
        </p:txBody>
      </p:sp>
      <p:pic>
        <p:nvPicPr>
          <p:cNvPr id="141" name="Image 5"/>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3583351" y="265954"/>
            <a:ext cx="216000" cy="216000"/>
          </a:xfrm>
          <a:prstGeom prst="rect">
            <a:avLst/>
          </a:prstGeom>
        </p:spPr>
      </p:pic>
      <p:sp>
        <p:nvSpPr>
          <p:cNvPr id="142" name="Rectangle à coins arrondis 43"/>
          <p:cNvSpPr/>
          <p:nvPr/>
        </p:nvSpPr>
        <p:spPr>
          <a:xfrm>
            <a:off x="3799052" y="330326"/>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a:lnSpc>
                <a:spcPts val="800"/>
              </a:lnSpc>
            </a:pPr>
            <a:r>
              <a:rPr lang="en-IE" sz="1000">
                <a:solidFill>
                  <a:prstClr val="black">
                    <a:lumMod val="50000"/>
                    <a:lumOff val="50000"/>
                  </a:prstClr>
                </a:solidFill>
                <a:latin typeface="Calibri" panose="020F0502020204030204"/>
              </a:rPr>
              <a:t>FIA/OIA</a:t>
            </a:r>
          </a:p>
        </p:txBody>
      </p:sp>
      <p:cxnSp>
        <p:nvCxnSpPr>
          <p:cNvPr id="143" name="Connecteur droit avec flèche 6"/>
          <p:cNvCxnSpPr>
            <a:stCxn id="140" idx="2"/>
            <a:endCxn id="13" idx="0"/>
          </p:cNvCxnSpPr>
          <p:nvPr/>
        </p:nvCxnSpPr>
        <p:spPr>
          <a:xfrm rot="5400000">
            <a:off x="3113942" y="411668"/>
            <a:ext cx="713829" cy="1598100"/>
          </a:xfrm>
          <a:prstGeom prst="bentConnector3">
            <a:avLst>
              <a:gd name="adj1" fmla="val 50000"/>
            </a:avLst>
          </a:prstGeom>
          <a:noFill/>
          <a:ln w="38100" cap="flat" cmpd="sng" algn="ctr">
            <a:solidFill>
              <a:srgbClr val="4472C4"/>
            </a:solidFill>
            <a:prstDash val="solid"/>
            <a:miter lim="800000"/>
            <a:tailEnd type="triangle"/>
          </a:ln>
          <a:effectLst/>
        </p:spPr>
      </p:cxnSp>
      <p:sp>
        <p:nvSpPr>
          <p:cNvPr id="144" name="Flèche vers le bas 1"/>
          <p:cNvSpPr/>
          <p:nvPr/>
        </p:nvSpPr>
        <p:spPr>
          <a:xfrm>
            <a:off x="699035" y="848649"/>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defTabSz="457200"/>
            <a:endParaRPr lang="en-IE">
              <a:solidFill>
                <a:prstClr val="white"/>
              </a:solidFill>
              <a:latin typeface="Calibri" panose="020F0502020204030204"/>
            </a:endParaRPr>
          </a:p>
        </p:txBody>
      </p:sp>
      <p:sp>
        <p:nvSpPr>
          <p:cNvPr id="145" name="Organigramme : Document 16"/>
          <p:cNvSpPr/>
          <p:nvPr/>
        </p:nvSpPr>
        <p:spPr>
          <a:xfrm>
            <a:off x="5531441" y="3894257"/>
            <a:ext cx="759858" cy="413631"/>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defTabSz="457200"/>
            <a:r>
              <a:rPr lang="en-IE" sz="1000">
                <a:solidFill>
                  <a:prstClr val="black"/>
                </a:solidFill>
                <a:latin typeface="Calibri" panose="020F0502020204030204"/>
              </a:rPr>
              <a:t>Evaluation report signed</a:t>
            </a:r>
          </a:p>
        </p:txBody>
      </p:sp>
    </p:spTree>
    <p:extLst>
      <p:ext uri="{BB962C8B-B14F-4D97-AF65-F5344CB8AC3E}">
        <p14:creationId xmlns:p14="http://schemas.microsoft.com/office/powerpoint/2010/main" val="3695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8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8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2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55"/>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25"/>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50"/>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5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5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6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6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63"/>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6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6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6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67"/>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8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03"/>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04"/>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2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2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28"/>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4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73"/>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7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92"/>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0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08"/>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09"/>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10"/>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11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12"/>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5" grpId="0"/>
      <p:bldP spid="16" grpId="0"/>
      <p:bldP spid="17" grpId="0" animBg="1"/>
      <p:bldP spid="21" grpId="0" animBg="1"/>
      <p:bldP spid="22" grpId="0" animBg="1"/>
      <p:bldP spid="23" grpId="0" animBg="1"/>
      <p:bldP spid="24" grpId="0" animBg="1"/>
      <p:bldP spid="27" grpId="0" animBg="1"/>
      <p:bldP spid="34" grpId="0" animBg="1"/>
      <p:bldP spid="35" grpId="0" animBg="1"/>
      <p:bldP spid="36" grpId="0" animBg="1"/>
      <p:bldP spid="38" grpId="0"/>
      <p:bldP spid="39" grpId="0" animBg="1"/>
      <p:bldP spid="40" grpId="0" animBg="1"/>
      <p:bldP spid="43" grpId="0" animBg="1"/>
      <p:bldP spid="44" grpId="0" animBg="1"/>
      <p:bldP spid="45" grpId="0" animBg="1"/>
      <p:bldP spid="46" grpId="0" animBg="1"/>
      <p:bldP spid="47" grpId="0" animBg="1"/>
      <p:bldP spid="50" grpId="0"/>
      <p:bldP spid="51" grpId="0" animBg="1"/>
      <p:bldP spid="52" grpId="0" animBg="1"/>
      <p:bldP spid="53" grpId="0" animBg="1"/>
      <p:bldP spid="54" grpId="0" animBg="1"/>
      <p:bldP spid="55" grpId="0" animBg="1"/>
      <p:bldP spid="56" grpId="0" animBg="1"/>
      <p:bldP spid="57" grpId="0" animBg="1"/>
      <p:bldP spid="61" grpId="0" animBg="1"/>
      <p:bldP spid="65" grpId="0" animBg="1"/>
      <p:bldP spid="73" grpId="0" animBg="1"/>
      <p:bldP spid="67" grpId="0" animBg="1"/>
      <p:bldP spid="77" grpId="0" animBg="1"/>
      <p:bldP spid="87" grpId="0" animBg="1"/>
      <p:bldP spid="89" grpId="0" animBg="1"/>
      <p:bldP spid="90" grpId="0" animBg="1"/>
      <p:bldP spid="92" grpId="0" animBg="1"/>
      <p:bldP spid="103" grpId="0" animBg="1"/>
      <p:bldP spid="104" grpId="0" animBg="1"/>
      <p:bldP spid="105" grpId="0" animBg="1"/>
      <p:bldP spid="106" grpId="0"/>
      <p:bldP spid="107" grpId="0" animBg="1"/>
      <p:bldP spid="109" grpId="0" animBg="1"/>
      <p:bldP spid="112" grpId="0" animBg="1"/>
      <p:bldP spid="118" grpId="0"/>
      <p:bldP spid="119" grpId="0"/>
      <p:bldP spid="120" grpId="0"/>
      <p:bldP spid="121" grpId="0"/>
      <p:bldP spid="122" grpId="0"/>
      <p:bldP spid="125" grpId="0"/>
      <p:bldP spid="126" grpId="0"/>
      <p:bldP spid="127" grpId="0"/>
      <p:bldP spid="128" grpId="0"/>
      <p:bldP spid="129" grpId="0"/>
      <p:bldP spid="134" grpId="0"/>
      <p:bldP spid="135" grpId="0"/>
      <p:bldP spid="136" grpId="0" animBg="1"/>
      <p:bldP spid="139" grpId="0"/>
      <p:bldP spid="140" grpId="0" animBg="1"/>
      <p:bldP spid="142" grpId="0"/>
      <p:bldP spid="144" grpId="0" animBg="1"/>
      <p:bldP spid="1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890" y="0"/>
            <a:ext cx="10565719" cy="782358"/>
          </a:xfrm>
        </p:spPr>
        <p:txBody>
          <a:bodyPr/>
          <a:lstStyle/>
          <a:p>
            <a:br>
              <a:rPr lang="fr-BE"/>
            </a:br>
            <a:br>
              <a:rPr lang="fr-BE"/>
            </a:br>
            <a:br>
              <a:rPr lang="fr-BE"/>
            </a:br>
            <a:br>
              <a:rPr lang="fr-BE"/>
            </a:br>
            <a:br>
              <a:rPr lang="fr-BE"/>
            </a:br>
            <a:br>
              <a:rPr lang="fr-BE"/>
            </a:br>
            <a:br>
              <a:rPr lang="fr-BE"/>
            </a:br>
            <a:br>
              <a:rPr lang="fr-BE"/>
            </a:br>
            <a:br>
              <a:rPr lang="fr-BE"/>
            </a:br>
            <a:br>
              <a:rPr lang="fr-BE"/>
            </a:br>
            <a:r>
              <a:rPr lang="fr-BE"/>
              <a:t>Direct </a:t>
            </a:r>
            <a:r>
              <a:rPr lang="fr-BE" err="1"/>
              <a:t>Award</a:t>
            </a:r>
            <a:r>
              <a:rPr lang="fr-BE"/>
              <a:t> avec signature électronique</a:t>
            </a:r>
            <a:br>
              <a:rPr lang="fr-BE"/>
            </a:br>
            <a:br>
              <a:rPr lang="fr-BE"/>
            </a:br>
            <a:br>
              <a:rPr lang="fr-BE"/>
            </a:br>
            <a:endParaRPr lang="fr-BE"/>
          </a:p>
        </p:txBody>
      </p:sp>
      <p:sp>
        <p:nvSpPr>
          <p:cNvPr id="3" name="Content Placeholder 2"/>
          <p:cNvSpPr>
            <a:spLocks noGrp="1"/>
          </p:cNvSpPr>
          <p:nvPr>
            <p:ph idx="1"/>
          </p:nvPr>
        </p:nvSpPr>
        <p:spPr>
          <a:xfrm>
            <a:off x="1267024" y="1441038"/>
            <a:ext cx="10598505" cy="5657087"/>
          </a:xfrm>
        </p:spPr>
        <p:txBody>
          <a:bodyPr vert="horz" lIns="91440" tIns="45720" rIns="91440" bIns="45720" rtlCol="0" anchor="t">
            <a:noAutofit/>
          </a:bodyPr>
          <a:lstStyle/>
          <a:p>
            <a:pPr>
              <a:buClr>
                <a:schemeClr val="accent2"/>
              </a:buClr>
            </a:pPr>
            <a:endParaRPr lang="en-US" sz="2000" b="1">
              <a:cs typeface="Arial"/>
            </a:endParaRPr>
          </a:p>
          <a:p>
            <a:pPr>
              <a:buClr>
                <a:schemeClr val="accent2"/>
              </a:buClr>
            </a:pPr>
            <a:r>
              <a:rPr lang="en-US" sz="2000" b="1"/>
              <a:t>Signature </a:t>
            </a:r>
            <a:r>
              <a:rPr lang="en-US" sz="2000" b="1" err="1"/>
              <a:t>électronique</a:t>
            </a:r>
            <a:r>
              <a:rPr lang="en-US" sz="2000" b="1"/>
              <a:t> (</a:t>
            </a:r>
            <a:r>
              <a:rPr lang="en-US" sz="2000" b="1" err="1"/>
              <a:t>Contractant</a:t>
            </a:r>
            <a:r>
              <a:rPr lang="en-US" sz="2000" b="1"/>
              <a:t> cadres </a:t>
            </a:r>
            <a:r>
              <a:rPr lang="en-US" sz="2000" b="1" err="1"/>
              <a:t>peuvent</a:t>
            </a:r>
            <a:r>
              <a:rPr lang="en-US" sz="2000" b="1"/>
              <a:t> </a:t>
            </a:r>
            <a:r>
              <a:rPr lang="en-US" sz="2000" b="1">
                <a:ea typeface="+mn-lt"/>
                <a:cs typeface="+mn-lt"/>
              </a:rPr>
              <a:t>déjà </a:t>
            </a:r>
            <a:r>
              <a:rPr lang="en-US" sz="2000" b="1"/>
              <a:t>le faire)</a:t>
            </a:r>
            <a:endParaRPr lang="en-US" sz="2000" b="1">
              <a:cs typeface="Arial"/>
            </a:endParaRPr>
          </a:p>
          <a:p>
            <a:pPr>
              <a:buClr>
                <a:schemeClr val="accent2"/>
              </a:buClr>
            </a:pPr>
            <a:r>
              <a:rPr lang="en-US" sz="2000" b="1"/>
              <a:t>Gestion des </a:t>
            </a:r>
            <a:r>
              <a:rPr lang="en-US" sz="2000" b="1" err="1"/>
              <a:t>livrables</a:t>
            </a:r>
            <a:endParaRPr lang="en-US" sz="2000" b="1" err="1">
              <a:cs typeface="Arial"/>
            </a:endParaRPr>
          </a:p>
          <a:p>
            <a:pPr>
              <a:buClr>
                <a:schemeClr val="accent2"/>
              </a:buClr>
            </a:pPr>
            <a:r>
              <a:rPr lang="fr-BE" sz="2000" b="1"/>
              <a:t>Avenant initiées par le partenaire contractuel</a:t>
            </a:r>
            <a:endParaRPr lang="fr-BE" sz="2000" b="1">
              <a:cs typeface="Arial"/>
            </a:endParaRPr>
          </a:p>
          <a:p>
            <a:pPr>
              <a:buClr>
                <a:schemeClr val="accent2"/>
              </a:buClr>
            </a:pPr>
            <a:r>
              <a:rPr lang="en-US" sz="2000" b="1"/>
              <a:t>Avenant initiées par </a:t>
            </a:r>
            <a:r>
              <a:rPr lang="en-US" sz="2000" b="1" err="1"/>
              <a:t>l'UE</a:t>
            </a:r>
            <a:endParaRPr lang="en-US" sz="2000" b="1">
              <a:cs typeface="Arial"/>
            </a:endParaRPr>
          </a:p>
          <a:p>
            <a:pPr marL="0" indent="0">
              <a:buClr>
                <a:schemeClr val="accent2"/>
              </a:buClr>
              <a:buNone/>
            </a:pPr>
            <a:endParaRPr lang="en-US" sz="2000" b="1">
              <a:cs typeface="Arial"/>
            </a:endParaRPr>
          </a:p>
          <a:p>
            <a:pPr marL="761365" lvl="2" indent="-445770">
              <a:buClr>
                <a:schemeClr val="accent2"/>
              </a:buClr>
              <a:buFont typeface="Wingdings" panose="05000000000000000000" pitchFamily="2" charset="2"/>
              <a:buChar char="Ø"/>
            </a:pPr>
            <a:endParaRPr lang="en-US" sz="2000" b="1">
              <a:cs typeface="Arial"/>
            </a:endParaRPr>
          </a:p>
        </p:txBody>
      </p:sp>
      <p:sp>
        <p:nvSpPr>
          <p:cNvPr id="5" name="Title 1">
            <a:extLst>
              <a:ext uri="{FF2B5EF4-FFF2-40B4-BE49-F238E27FC236}">
                <a16:creationId xmlns:a16="http://schemas.microsoft.com/office/drawing/2014/main" id="{A5923909-DB2E-43F9-AA69-EAA07BE6C237}"/>
              </a:ext>
            </a:extLst>
          </p:cNvPr>
          <p:cNvSpPr txBox="1">
            <a:spLocks/>
          </p:cNvSpPr>
          <p:nvPr/>
        </p:nvSpPr>
        <p:spPr>
          <a:xfrm>
            <a:off x="944345" y="421314"/>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b="1" err="1">
                <a:ea typeface="+mj-lt"/>
                <a:cs typeface="+mj-lt"/>
              </a:rPr>
              <a:t>Quelques</a:t>
            </a:r>
            <a:r>
              <a:rPr lang="en-IE" b="1">
                <a:ea typeface="+mj-lt"/>
                <a:cs typeface="+mj-lt"/>
              </a:rPr>
              <a:t> </a:t>
            </a:r>
            <a:r>
              <a:rPr lang="en-IE" b="1" err="1">
                <a:ea typeface="+mj-lt"/>
                <a:cs typeface="+mj-lt"/>
              </a:rPr>
              <a:t>fonctionnalités</a:t>
            </a:r>
            <a:r>
              <a:rPr lang="en-IE" b="1">
                <a:ea typeface="+mj-lt"/>
                <a:cs typeface="+mj-lt"/>
              </a:rPr>
              <a:t> à </a:t>
            </a:r>
            <a:r>
              <a:rPr lang="en-IE" b="1" err="1">
                <a:ea typeface="+mj-lt"/>
                <a:cs typeface="+mj-lt"/>
              </a:rPr>
              <a:t>venir</a:t>
            </a:r>
            <a:endParaRPr lang="en-US" b="1">
              <a:ea typeface="+mj-lt"/>
              <a:cs typeface="+mj-lt"/>
            </a:endParaRPr>
          </a:p>
        </p:txBody>
      </p:sp>
    </p:spTree>
    <p:extLst>
      <p:ext uri="{BB962C8B-B14F-4D97-AF65-F5344CB8AC3E}">
        <p14:creationId xmlns:p14="http://schemas.microsoft.com/office/powerpoint/2010/main" val="3652641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4200" y="2546717"/>
            <a:ext cx="8352843" cy="1368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7" name="Rectangle 6"/>
          <p:cNvSpPr/>
          <p:nvPr/>
        </p:nvSpPr>
        <p:spPr>
          <a:xfrm>
            <a:off x="9412567" y="2526432"/>
            <a:ext cx="1440000" cy="1368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8" name="Rectangle 7"/>
          <p:cNvSpPr/>
          <p:nvPr/>
        </p:nvSpPr>
        <p:spPr>
          <a:xfrm>
            <a:off x="7756223" y="3976632"/>
            <a:ext cx="3096344" cy="1368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9" name="Rectangle à coins arrondis 3"/>
          <p:cNvSpPr/>
          <p:nvPr/>
        </p:nvSpPr>
        <p:spPr>
          <a:xfrm>
            <a:off x="3500588" y="2849105"/>
            <a:ext cx="998542"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fr-BE" sz="1000" kern="0">
                <a:solidFill>
                  <a:srgbClr val="4472C4"/>
                </a:solidFill>
                <a:latin typeface="Calibri" panose="020F0502020204030204"/>
              </a:rPr>
              <a:t>Préparer le projet de contrat</a:t>
            </a:r>
            <a:endParaRPr lang="en-IE" sz="1000" kern="0">
              <a:solidFill>
                <a:srgbClr val="4472C4"/>
              </a:solidFill>
              <a:latin typeface="Calibri" panose="020F0502020204030204"/>
            </a:endParaRPr>
          </a:p>
        </p:txBody>
      </p:sp>
      <p:sp>
        <p:nvSpPr>
          <p:cNvPr id="10" name="Rectangle à coins arrondis 4"/>
          <p:cNvSpPr/>
          <p:nvPr/>
        </p:nvSpPr>
        <p:spPr>
          <a:xfrm>
            <a:off x="5152627" y="2840972"/>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fr-BE" sz="1000" kern="0">
                <a:solidFill>
                  <a:srgbClr val="4472C4"/>
                </a:solidFill>
                <a:latin typeface="Calibri" panose="020F0502020204030204"/>
              </a:rPr>
              <a:t>Examiner le projet de contrat</a:t>
            </a:r>
          </a:p>
          <a:p>
            <a:pPr algn="ctr" defTabSz="457200" fontAlgn="auto">
              <a:spcBef>
                <a:spcPts val="0"/>
              </a:spcBef>
              <a:spcAft>
                <a:spcPts val="0"/>
              </a:spcAft>
              <a:defRPr/>
            </a:pPr>
            <a:endParaRPr lang="fr-BE" sz="1000" kern="0">
              <a:solidFill>
                <a:srgbClr val="4472C4"/>
              </a:solidFill>
              <a:latin typeface="Calibri" panose="020F0502020204030204"/>
            </a:endParaRPr>
          </a:p>
        </p:txBody>
      </p:sp>
      <p:pic>
        <p:nvPicPr>
          <p:cNvPr id="11"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5157176" y="2624363"/>
            <a:ext cx="216000" cy="216000"/>
          </a:xfrm>
          <a:prstGeom prst="rect">
            <a:avLst/>
          </a:prstGeom>
        </p:spPr>
      </p:pic>
      <p:cxnSp>
        <p:nvCxnSpPr>
          <p:cNvPr id="12" name="Connecteur droit avec flèche 6"/>
          <p:cNvCxnSpPr>
            <a:stCxn id="9" idx="3"/>
            <a:endCxn id="10" idx="1"/>
          </p:cNvCxnSpPr>
          <p:nvPr/>
        </p:nvCxnSpPr>
        <p:spPr>
          <a:xfrm flipV="1">
            <a:off x="4499130" y="3110972"/>
            <a:ext cx="653497" cy="8133"/>
          </a:xfrm>
          <a:prstGeom prst="straightConnector1">
            <a:avLst/>
          </a:prstGeom>
          <a:noFill/>
          <a:ln w="38100" cap="flat" cmpd="sng" algn="ctr">
            <a:solidFill>
              <a:srgbClr val="4472C4"/>
            </a:solidFill>
            <a:prstDash val="solid"/>
            <a:miter lim="800000"/>
            <a:headEnd type="triangle" w="med" len="med"/>
            <a:tailEnd type="triangle" w="med" len="med"/>
          </a:ln>
          <a:effectLst/>
        </p:spPr>
      </p:cxnSp>
      <p:cxnSp>
        <p:nvCxnSpPr>
          <p:cNvPr id="13" name="Connecteur droit avec flèche 7"/>
          <p:cNvCxnSpPr/>
          <p:nvPr/>
        </p:nvCxnSpPr>
        <p:spPr>
          <a:xfrm>
            <a:off x="7575823" y="3123214"/>
            <a:ext cx="408937" cy="2693"/>
          </a:xfrm>
          <a:prstGeom prst="straightConnector1">
            <a:avLst/>
          </a:prstGeom>
          <a:noFill/>
          <a:ln w="38100" cap="flat" cmpd="sng" algn="ctr">
            <a:solidFill>
              <a:srgbClr val="4472C4"/>
            </a:solidFill>
            <a:prstDash val="solid"/>
            <a:miter lim="800000"/>
            <a:tailEnd type="triangle"/>
          </a:ln>
          <a:effectLst/>
        </p:spPr>
      </p:cxnSp>
      <p:sp>
        <p:nvSpPr>
          <p:cNvPr id="14" name="Rectangle à coins arrondis 4"/>
          <p:cNvSpPr/>
          <p:nvPr/>
        </p:nvSpPr>
        <p:spPr>
          <a:xfrm>
            <a:off x="6544077" y="2849105"/>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Chaîne de visa</a:t>
            </a:r>
          </a:p>
          <a:p>
            <a:pPr algn="ctr" defTabSz="457200" fontAlgn="auto">
              <a:spcBef>
                <a:spcPts val="0"/>
              </a:spcBef>
              <a:spcAft>
                <a:spcPts val="0"/>
              </a:spcAft>
              <a:defRPr/>
            </a:pPr>
            <a:endParaRPr lang="en-IE" sz="1000" kern="0">
              <a:solidFill>
                <a:srgbClr val="4472C4"/>
              </a:solidFill>
              <a:latin typeface="Calibri" panose="020F0502020204030204"/>
            </a:endParaRPr>
          </a:p>
        </p:txBody>
      </p:sp>
      <p:cxnSp>
        <p:nvCxnSpPr>
          <p:cNvPr id="15" name="Connecteur droit avec flèche 101"/>
          <p:cNvCxnSpPr>
            <a:endCxn id="14" idx="1"/>
          </p:cNvCxnSpPr>
          <p:nvPr/>
        </p:nvCxnSpPr>
        <p:spPr>
          <a:xfrm>
            <a:off x="6122575" y="3119105"/>
            <a:ext cx="421502" cy="0"/>
          </a:xfrm>
          <a:prstGeom prst="straightConnector1">
            <a:avLst/>
          </a:prstGeom>
          <a:noFill/>
          <a:ln w="38100" cap="flat" cmpd="sng" algn="ctr">
            <a:solidFill>
              <a:srgbClr val="4472C4"/>
            </a:solidFill>
            <a:prstDash val="solid"/>
            <a:miter lim="800000"/>
            <a:tailEnd type="triangle"/>
          </a:ln>
          <a:effectLst/>
        </p:spPr>
      </p:cxnSp>
      <p:pic>
        <p:nvPicPr>
          <p:cNvPr id="16"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7987922" y="2632162"/>
            <a:ext cx="216000" cy="216000"/>
          </a:xfrm>
          <a:prstGeom prst="rect">
            <a:avLst/>
          </a:prstGeom>
        </p:spPr>
      </p:pic>
      <p:cxnSp>
        <p:nvCxnSpPr>
          <p:cNvPr id="17" name="Connecteur droit avec flèche 20"/>
          <p:cNvCxnSpPr/>
          <p:nvPr/>
        </p:nvCxnSpPr>
        <p:spPr>
          <a:xfrm flipV="1">
            <a:off x="8984852" y="3117601"/>
            <a:ext cx="608928" cy="1504"/>
          </a:xfrm>
          <a:prstGeom prst="straightConnector1">
            <a:avLst/>
          </a:prstGeom>
          <a:noFill/>
          <a:ln w="38100" cap="flat" cmpd="sng" algn="ctr">
            <a:solidFill>
              <a:srgbClr val="4472C4"/>
            </a:solidFill>
            <a:prstDash val="solid"/>
            <a:miter lim="800000"/>
            <a:tailEnd type="triangle"/>
          </a:ln>
          <a:effectLst/>
        </p:spPr>
      </p:cxnSp>
      <p:sp>
        <p:nvSpPr>
          <p:cNvPr id="18" name="Flèche vers le haut 17"/>
          <p:cNvSpPr/>
          <p:nvPr/>
        </p:nvSpPr>
        <p:spPr>
          <a:xfrm rot="10800000">
            <a:off x="7180175" y="3357431"/>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19" name="Rectangle à coins arrondis 5"/>
          <p:cNvSpPr/>
          <p:nvPr/>
        </p:nvSpPr>
        <p:spPr>
          <a:xfrm>
            <a:off x="9611783" y="2861527"/>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FFC000">
                    <a:lumMod val="75000"/>
                  </a:srgbClr>
                </a:solidFill>
                <a:latin typeface="Calibri" panose="020F0502020204030204"/>
              </a:rPr>
              <a:t>Signature du contrat</a:t>
            </a:r>
          </a:p>
        </p:txBody>
      </p:sp>
      <p:cxnSp>
        <p:nvCxnSpPr>
          <p:cNvPr id="20" name="Connecteur droit avec flèche 22"/>
          <p:cNvCxnSpPr>
            <a:stCxn id="19" idx="2"/>
            <a:endCxn id="27" idx="0"/>
          </p:cNvCxnSpPr>
          <p:nvPr/>
        </p:nvCxnSpPr>
        <p:spPr>
          <a:xfrm flipH="1">
            <a:off x="10081942" y="3401527"/>
            <a:ext cx="33841" cy="889161"/>
          </a:xfrm>
          <a:prstGeom prst="straightConnector1">
            <a:avLst/>
          </a:prstGeom>
          <a:noFill/>
          <a:ln w="38100" cap="flat" cmpd="sng" algn="ctr">
            <a:solidFill>
              <a:srgbClr val="BF9000"/>
            </a:solidFill>
            <a:prstDash val="solid"/>
            <a:miter lim="800000"/>
            <a:tailEnd type="triangle"/>
          </a:ln>
          <a:effectLst/>
        </p:spPr>
      </p:cxnSp>
      <p:grpSp>
        <p:nvGrpSpPr>
          <p:cNvPr id="21" name="Groupe 24"/>
          <p:cNvGrpSpPr>
            <a:grpSpLocks noChangeAspect="1"/>
          </p:cNvGrpSpPr>
          <p:nvPr/>
        </p:nvGrpSpPr>
        <p:grpSpPr>
          <a:xfrm>
            <a:off x="6537250" y="2598440"/>
            <a:ext cx="365389" cy="263087"/>
            <a:chOff x="9510271" y="768909"/>
            <a:chExt cx="748896" cy="539220"/>
          </a:xfrm>
        </p:grpSpPr>
        <p:pic>
          <p:nvPicPr>
            <p:cNvPr id="22" name="Image 25"/>
            <p:cNvPicPr>
              <a:picLocks noChangeAspect="1"/>
            </p:cNvPicPr>
            <p:nvPr/>
          </p:nvPicPr>
          <p:blipFill>
            <a:blip r:embed="rId4">
              <a:clrChange>
                <a:clrFrom>
                  <a:srgbClr val="FFFDDB"/>
                </a:clrFrom>
                <a:clrTo>
                  <a:srgbClr val="FFFDDB">
                    <a:alpha val="0"/>
                  </a:srgbClr>
                </a:clrTo>
              </a:clrChange>
              <a:duotone>
                <a:srgbClr val="FFC000">
                  <a:shade val="45000"/>
                  <a:satMod val="135000"/>
                </a:srgb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9791167" y="768909"/>
              <a:ext cx="468000" cy="468000"/>
            </a:xfrm>
            <a:prstGeom prst="rect">
              <a:avLst/>
            </a:prstGeom>
          </p:spPr>
        </p:pic>
        <p:pic>
          <p:nvPicPr>
            <p:cNvPr id="23" name="Image 26"/>
            <p:cNvPicPr>
              <a:picLocks noChangeAspect="1"/>
            </p:cNvPicPr>
            <p:nvPr/>
          </p:nvPicPr>
          <p:blipFill>
            <a:blip r:embed="rId4">
              <a:clrChange>
                <a:clrFrom>
                  <a:srgbClr val="FFFDDB"/>
                </a:clrFrom>
                <a:clrTo>
                  <a:srgbClr val="FFFDDB">
                    <a:alpha val="0"/>
                  </a:srgbClr>
                </a:clrTo>
              </a:clrChange>
              <a:duotone>
                <a:srgbClr val="70AD47">
                  <a:shade val="45000"/>
                  <a:satMod val="135000"/>
                </a:srgb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9629329" y="804519"/>
              <a:ext cx="468000" cy="468000"/>
            </a:xfrm>
            <a:prstGeom prst="rect">
              <a:avLst/>
            </a:prstGeom>
          </p:spPr>
        </p:pic>
        <p:pic>
          <p:nvPicPr>
            <p:cNvPr id="24" name="Image 27"/>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25" name="Flèche vers le haut 29"/>
          <p:cNvSpPr/>
          <p:nvPr/>
        </p:nvSpPr>
        <p:spPr>
          <a:xfrm rot="10800000">
            <a:off x="10192842" y="3215841"/>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26" name="Rectangle à coins arrondis 5"/>
          <p:cNvSpPr/>
          <p:nvPr/>
        </p:nvSpPr>
        <p:spPr>
          <a:xfrm>
            <a:off x="7961014" y="2851798"/>
            <a:ext cx="104049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Envoi du contrat</a:t>
            </a:r>
          </a:p>
        </p:txBody>
      </p:sp>
      <p:sp>
        <p:nvSpPr>
          <p:cNvPr id="27" name="Rectangle à coins arrondis 5"/>
          <p:cNvSpPr/>
          <p:nvPr/>
        </p:nvSpPr>
        <p:spPr>
          <a:xfrm>
            <a:off x="9577942" y="4290688"/>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fr-BE" sz="1000" kern="0">
                <a:solidFill>
                  <a:srgbClr val="4472C4"/>
                </a:solidFill>
                <a:latin typeface="Calibri" panose="020F0502020204030204"/>
              </a:rPr>
              <a:t>Engager des fonds dans ABAC</a:t>
            </a:r>
            <a:endParaRPr lang="en-IE" sz="1000" kern="0">
              <a:solidFill>
                <a:srgbClr val="4472C4"/>
              </a:solidFill>
              <a:latin typeface="Calibri" panose="020F0502020204030204"/>
            </a:endParaRPr>
          </a:p>
        </p:txBody>
      </p:sp>
      <p:sp>
        <p:nvSpPr>
          <p:cNvPr id="28" name="ZoneTexte 70"/>
          <p:cNvSpPr txBox="1"/>
          <p:nvPr/>
        </p:nvSpPr>
        <p:spPr>
          <a:xfrm>
            <a:off x="1016905" y="2696903"/>
            <a:ext cx="2146722" cy="923330"/>
          </a:xfrm>
          <a:prstGeom prst="rect">
            <a:avLst/>
          </a:prstGeom>
          <a:noFill/>
        </p:spPr>
        <p:txBody>
          <a:bodyPr wrap="square" rtlCol="0">
            <a:spAutoFit/>
          </a:bodyPr>
          <a:lstStyle/>
          <a:p>
            <a:pPr algn="ctr" defTabSz="457200" fontAlgn="auto">
              <a:spcBef>
                <a:spcPts val="600"/>
              </a:spcBef>
              <a:spcAft>
                <a:spcPts val="0"/>
              </a:spcAft>
              <a:defRPr/>
            </a:pPr>
            <a:r>
              <a:rPr lang="fr-BE">
                <a:solidFill>
                  <a:prstClr val="black"/>
                </a:solidFill>
                <a:latin typeface="Calibri" panose="020F0502020204030204"/>
              </a:rPr>
              <a:t>PRÉPARATION ET SIGNATURE DU CONTRAT</a:t>
            </a:r>
          </a:p>
        </p:txBody>
      </p:sp>
      <p:pic>
        <p:nvPicPr>
          <p:cNvPr id="30" name="Picture 29"/>
          <p:cNvPicPr>
            <a:picLocks noChangeAspect="1"/>
          </p:cNvPicPr>
          <p:nvPr/>
        </p:nvPicPr>
        <p:blipFill>
          <a:blip r:embed="rId6">
            <a:duotone>
              <a:prstClr val="black"/>
              <a:srgbClr val="C00000">
                <a:tint val="45000"/>
                <a:satMod val="400000"/>
              </a:srgbClr>
            </a:duotone>
          </a:blip>
          <a:stretch>
            <a:fillRect/>
          </a:stretch>
        </p:blipFill>
        <p:spPr>
          <a:xfrm>
            <a:off x="10198142" y="3818661"/>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31" name="Organigramme : Document 54"/>
          <p:cNvSpPr/>
          <p:nvPr/>
        </p:nvSpPr>
        <p:spPr>
          <a:xfrm>
            <a:off x="4089840" y="3497228"/>
            <a:ext cx="756000" cy="619454"/>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kern="0">
                <a:solidFill>
                  <a:prstClr val="black"/>
                </a:solidFill>
                <a:latin typeface="Calibri" panose="020F0502020204030204"/>
              </a:rPr>
              <a:t>Projet de contrat + annexes</a:t>
            </a:r>
          </a:p>
          <a:p>
            <a:pPr algn="ctr" defTabSz="457200" fontAlgn="auto">
              <a:spcBef>
                <a:spcPts val="0"/>
              </a:spcBef>
              <a:spcAft>
                <a:spcPts val="0"/>
              </a:spcAft>
              <a:defRPr/>
            </a:pPr>
            <a:endParaRPr lang="en-IE" sz="1000" kern="0">
              <a:solidFill>
                <a:prstClr val="black"/>
              </a:solidFill>
              <a:latin typeface="Calibri" panose="020F0502020204030204"/>
            </a:endParaRPr>
          </a:p>
        </p:txBody>
      </p:sp>
      <p:pic>
        <p:nvPicPr>
          <p:cNvPr id="32" name="Image 58"/>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9617035" y="2628425"/>
            <a:ext cx="216000" cy="216000"/>
          </a:xfrm>
          <a:prstGeom prst="rect">
            <a:avLst/>
          </a:prstGeom>
        </p:spPr>
      </p:pic>
      <p:pic>
        <p:nvPicPr>
          <p:cNvPr id="33"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9633462" y="4067839"/>
            <a:ext cx="216000" cy="216000"/>
          </a:xfrm>
          <a:prstGeom prst="rect">
            <a:avLst/>
          </a:prstGeom>
        </p:spPr>
      </p:pic>
      <p:cxnSp>
        <p:nvCxnSpPr>
          <p:cNvPr id="34" name="Connecteur droit avec flèche 22"/>
          <p:cNvCxnSpPr>
            <a:stCxn id="27" idx="1"/>
            <a:endCxn id="35" idx="3"/>
          </p:cNvCxnSpPr>
          <p:nvPr/>
        </p:nvCxnSpPr>
        <p:spPr>
          <a:xfrm flipH="1">
            <a:off x="9052255" y="4560688"/>
            <a:ext cx="525687" cy="0"/>
          </a:xfrm>
          <a:prstGeom prst="straightConnector1">
            <a:avLst/>
          </a:prstGeom>
          <a:noFill/>
          <a:ln w="38100" cap="flat" cmpd="sng" algn="ctr">
            <a:solidFill>
              <a:srgbClr val="4472C4"/>
            </a:solidFill>
            <a:prstDash val="solid"/>
            <a:miter lim="800000"/>
            <a:tailEnd type="triangle"/>
          </a:ln>
          <a:effectLst/>
        </p:spPr>
      </p:cxnSp>
      <p:sp>
        <p:nvSpPr>
          <p:cNvPr id="35" name="Rectangle à coins arrondis 5"/>
          <p:cNvSpPr/>
          <p:nvPr/>
        </p:nvSpPr>
        <p:spPr>
          <a:xfrm>
            <a:off x="8044255" y="4290688"/>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Signature du contrat</a:t>
            </a:r>
          </a:p>
        </p:txBody>
      </p:sp>
      <p:pic>
        <p:nvPicPr>
          <p:cNvPr id="36"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8102818" y="4067839"/>
            <a:ext cx="216000" cy="216000"/>
          </a:xfrm>
          <a:prstGeom prst="rect">
            <a:avLst/>
          </a:prstGeom>
        </p:spPr>
      </p:pic>
      <p:sp>
        <p:nvSpPr>
          <p:cNvPr id="38" name="Organigramme : Document 30"/>
          <p:cNvSpPr/>
          <p:nvPr/>
        </p:nvSpPr>
        <p:spPr>
          <a:xfrm>
            <a:off x="9628431" y="3459400"/>
            <a:ext cx="869531"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fr-BE" sz="1000" kern="0">
                <a:solidFill>
                  <a:prstClr val="black"/>
                </a:solidFill>
                <a:latin typeface="Calibri" panose="020F0502020204030204"/>
              </a:rPr>
              <a:t>Contrat signé par le partenaire contractant</a:t>
            </a:r>
            <a:endParaRPr lang="en-IE" sz="1000" b="0" kern="0">
              <a:solidFill>
                <a:prstClr val="black"/>
              </a:solidFill>
              <a:latin typeface="Calibri" panose="020F0502020204030204"/>
            </a:endParaRPr>
          </a:p>
        </p:txBody>
      </p:sp>
      <p:pic>
        <p:nvPicPr>
          <p:cNvPr id="39" name="Picture 38"/>
          <p:cNvPicPr>
            <a:picLocks noChangeAspect="1"/>
          </p:cNvPicPr>
          <p:nvPr/>
        </p:nvPicPr>
        <p:blipFill>
          <a:blip r:embed="rId6">
            <a:duotone>
              <a:prstClr val="black"/>
              <a:srgbClr val="C00000">
                <a:tint val="45000"/>
                <a:satMod val="400000"/>
              </a:srgbClr>
            </a:duotone>
          </a:blip>
          <a:stretch>
            <a:fillRect/>
          </a:stretch>
        </p:blipFill>
        <p:spPr>
          <a:xfrm>
            <a:off x="9036530" y="5233509"/>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40" name="Organigramme : Document 30"/>
          <p:cNvSpPr/>
          <p:nvPr/>
        </p:nvSpPr>
        <p:spPr>
          <a:xfrm>
            <a:off x="8548255" y="4859084"/>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fr-BE" sz="1000" kern="0">
                <a:solidFill>
                  <a:prstClr val="black"/>
                </a:solidFill>
                <a:latin typeface="Calibri" panose="020F0502020204030204"/>
              </a:rPr>
              <a:t>Contrat signé par les deux parties</a:t>
            </a:r>
            <a:endParaRPr lang="en-IE" sz="1000" b="0" kern="0">
              <a:solidFill>
                <a:prstClr val="black"/>
              </a:solidFill>
              <a:latin typeface="Calibri" panose="020F0502020204030204"/>
            </a:endParaRPr>
          </a:p>
        </p:txBody>
      </p:sp>
      <p:sp>
        <p:nvSpPr>
          <p:cNvPr id="42" name="Organigramme : Document 18"/>
          <p:cNvSpPr/>
          <p:nvPr/>
        </p:nvSpPr>
        <p:spPr>
          <a:xfrm>
            <a:off x="4089840" y="2276108"/>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a:defRPr/>
            </a:pPr>
            <a:r>
              <a:rPr lang="en-GB" sz="800"/>
              <a:t>Charger les documents</a:t>
            </a:r>
            <a:endParaRPr lang="en-IE" sz="800" b="0" kern="0">
              <a:solidFill>
                <a:prstClr val="black"/>
              </a:solidFill>
              <a:latin typeface="Calibri" panose="020F0502020204030204"/>
            </a:endParaRPr>
          </a:p>
        </p:txBody>
      </p:sp>
      <p:sp>
        <p:nvSpPr>
          <p:cNvPr id="43" name="Rectangle à coins arrondis 43"/>
          <p:cNvSpPr/>
          <p:nvPr/>
        </p:nvSpPr>
        <p:spPr>
          <a:xfrm>
            <a:off x="9814976" y="2698134"/>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LSIGN</a:t>
            </a:r>
          </a:p>
        </p:txBody>
      </p:sp>
      <p:sp>
        <p:nvSpPr>
          <p:cNvPr id="44" name="Rectangle à coins arrondis 43"/>
          <p:cNvSpPr/>
          <p:nvPr/>
        </p:nvSpPr>
        <p:spPr>
          <a:xfrm>
            <a:off x="5394475" y="2695851"/>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OIA/FIA</a:t>
            </a:r>
          </a:p>
        </p:txBody>
      </p:sp>
      <p:sp>
        <p:nvSpPr>
          <p:cNvPr id="45" name="Rectangle à coins arrondis 43"/>
          <p:cNvSpPr/>
          <p:nvPr/>
        </p:nvSpPr>
        <p:spPr>
          <a:xfrm>
            <a:off x="6744755" y="2558639"/>
            <a:ext cx="483062" cy="431310"/>
          </a:xfrm>
          <a:prstGeom prst="rect">
            <a:avLst/>
          </a:prstGeom>
          <a:noFill/>
          <a:ln w="12700" cap="flat" cmpd="sng" algn="ctr">
            <a:noFill/>
            <a:prstDash val="solid"/>
            <a:miter lim="800000"/>
          </a:ln>
          <a:effectLst/>
        </p:spPr>
        <p:txBody>
          <a:bodyPr wrap="none" lIns="0" tIns="0" rIns="0" bIns="0" rtlCol="0" anchor="b" anchorCtr="0"/>
          <a:lstStyle/>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OIA/FIA</a:t>
            </a:r>
          </a:p>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OVA</a:t>
            </a:r>
          </a:p>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FVA</a:t>
            </a:r>
          </a:p>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AO</a:t>
            </a:r>
          </a:p>
        </p:txBody>
      </p:sp>
      <p:sp>
        <p:nvSpPr>
          <p:cNvPr id="46" name="Rectangle à coins arrondis 43"/>
          <p:cNvSpPr/>
          <p:nvPr/>
        </p:nvSpPr>
        <p:spPr>
          <a:xfrm>
            <a:off x="9851735" y="4140208"/>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AO</a:t>
            </a:r>
          </a:p>
        </p:txBody>
      </p:sp>
      <p:sp>
        <p:nvSpPr>
          <p:cNvPr id="47" name="Rectangle à coins arrondis 43"/>
          <p:cNvSpPr/>
          <p:nvPr/>
        </p:nvSpPr>
        <p:spPr>
          <a:xfrm>
            <a:off x="8337779" y="4131410"/>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AO</a:t>
            </a:r>
          </a:p>
        </p:txBody>
      </p:sp>
      <p:sp>
        <p:nvSpPr>
          <p:cNvPr id="48" name="Organigramme : Document 18"/>
          <p:cNvSpPr/>
          <p:nvPr/>
        </p:nvSpPr>
        <p:spPr>
          <a:xfrm>
            <a:off x="7122631" y="3467458"/>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kern="0">
                <a:solidFill>
                  <a:prstClr val="black"/>
                </a:solidFill>
                <a:latin typeface="Calibri" panose="020F0502020204030204"/>
              </a:rPr>
              <a:t>Contrat validé</a:t>
            </a:r>
            <a:endParaRPr lang="en-IE" sz="1000" b="0" kern="0">
              <a:solidFill>
                <a:prstClr val="black"/>
              </a:solidFill>
              <a:latin typeface="Calibri" panose="020F0502020204030204"/>
            </a:endParaRPr>
          </a:p>
        </p:txBody>
      </p:sp>
      <p:pic>
        <p:nvPicPr>
          <p:cNvPr id="49"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3435743" y="2618287"/>
            <a:ext cx="216000" cy="216000"/>
          </a:xfrm>
          <a:prstGeom prst="rect">
            <a:avLst/>
          </a:prstGeom>
        </p:spPr>
      </p:pic>
      <p:sp>
        <p:nvSpPr>
          <p:cNvPr id="50" name="Rectangle à coins arrondis 43"/>
          <p:cNvSpPr/>
          <p:nvPr/>
        </p:nvSpPr>
        <p:spPr>
          <a:xfrm>
            <a:off x="3673042" y="2689775"/>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OIA/FIA</a:t>
            </a:r>
          </a:p>
        </p:txBody>
      </p:sp>
      <p:sp>
        <p:nvSpPr>
          <p:cNvPr id="29" name="Flèche vers le haut 53"/>
          <p:cNvSpPr/>
          <p:nvPr/>
        </p:nvSpPr>
        <p:spPr>
          <a:xfrm rot="10800000" flipH="1">
            <a:off x="4089840" y="3451507"/>
            <a:ext cx="79735" cy="45719"/>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41" name="Flèche vers le haut 17"/>
          <p:cNvSpPr/>
          <p:nvPr/>
        </p:nvSpPr>
        <p:spPr>
          <a:xfrm rot="10800000">
            <a:off x="4169575" y="2763719"/>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37" name="Flèche vers le haut 29"/>
          <p:cNvSpPr/>
          <p:nvPr/>
        </p:nvSpPr>
        <p:spPr>
          <a:xfrm rot="10800000">
            <a:off x="8574903" y="4770273"/>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2" name="Title 1"/>
          <p:cNvSpPr>
            <a:spLocks noGrp="1"/>
          </p:cNvSpPr>
          <p:nvPr>
            <p:ph type="title"/>
          </p:nvPr>
        </p:nvSpPr>
        <p:spPr>
          <a:xfrm>
            <a:off x="985851" y="750506"/>
            <a:ext cx="10972800" cy="936625"/>
          </a:xfrm>
        </p:spPr>
        <p:txBody>
          <a:bodyPr/>
          <a:lstStyle/>
          <a:p>
            <a:br>
              <a:rPr lang="fr-BE" b="1"/>
            </a:br>
            <a:br>
              <a:rPr lang="fr-BE" b="1"/>
            </a:br>
            <a:br>
              <a:rPr lang="fr-BE" b="1"/>
            </a:br>
            <a:br>
              <a:rPr lang="fr-BE" b="1"/>
            </a:br>
            <a:br>
              <a:rPr lang="fr-BE" b="1"/>
            </a:br>
            <a:br>
              <a:rPr lang="fr-BE" b="1"/>
            </a:br>
            <a:br>
              <a:rPr lang="fr-BE" b="1"/>
            </a:br>
            <a:r>
              <a:rPr lang="fr-BE" b="1"/>
              <a:t>Processus avec signature électronique</a:t>
            </a:r>
            <a:br>
              <a:rPr lang="fr-BE" b="1"/>
            </a:br>
            <a:endParaRPr lang="fr-BE" b="1"/>
          </a:p>
        </p:txBody>
      </p:sp>
      <p:sp>
        <p:nvSpPr>
          <p:cNvPr id="51" name="Wave 50"/>
          <p:cNvSpPr/>
          <p:nvPr/>
        </p:nvSpPr>
        <p:spPr bwMode="auto">
          <a:xfrm>
            <a:off x="1110146" y="4770273"/>
            <a:ext cx="3354782" cy="1271344"/>
          </a:xfrm>
          <a:prstGeom prst="wav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74625" indent="-171450">
              <a:buFont typeface="Arial" panose="020B0604020202020204" pitchFamily="34" charset="0"/>
              <a:buChar char="•"/>
            </a:pPr>
            <a:r>
              <a:rPr lang="fr-BE" sz="1400">
                <a:solidFill>
                  <a:schemeClr val="tx2"/>
                </a:solidFill>
                <a:latin typeface="Verdana" pitchFamily="34" charset="0"/>
              </a:rPr>
              <a:t>Accord de contribution</a:t>
            </a:r>
          </a:p>
          <a:p>
            <a:pPr marL="174625" indent="-171450">
              <a:buFont typeface="Arial" panose="020B0604020202020204" pitchFamily="34" charset="0"/>
              <a:buChar char="•"/>
            </a:pPr>
            <a:r>
              <a:rPr lang="fr-BE" sz="1400">
                <a:solidFill>
                  <a:schemeClr val="tx2"/>
                </a:solidFill>
                <a:latin typeface="Verdana" pitchFamily="34" charset="0"/>
              </a:rPr>
              <a:t>Attribution directe de subventions</a:t>
            </a:r>
          </a:p>
        </p:txBody>
      </p:sp>
    </p:spTree>
    <p:extLst>
      <p:ext uri="{BB962C8B-B14F-4D97-AF65-F5344CB8AC3E}">
        <p14:creationId xmlns:p14="http://schemas.microsoft.com/office/powerpoint/2010/main" val="92842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6C4342-72FF-4CFC-8AFE-445E7FF3D002}" type="slidenum">
              <a:rPr lang="en-GB" dirty="0" smtClean="0"/>
              <a:t>26</a:t>
            </a:fld>
            <a:endParaRPr lang="en-GB" dirty="0"/>
          </a:p>
        </p:txBody>
      </p:sp>
      <p:pic>
        <p:nvPicPr>
          <p:cNvPr id="8" name="Picture 7"/>
          <p:cNvPicPr>
            <a:picLocks noChangeAspect="1"/>
          </p:cNvPicPr>
          <p:nvPr/>
        </p:nvPicPr>
        <p:blipFill>
          <a:blip r:embed="rId2"/>
          <a:stretch>
            <a:fillRect/>
          </a:stretch>
        </p:blipFill>
        <p:spPr>
          <a:xfrm>
            <a:off x="1999826" y="1791740"/>
            <a:ext cx="5373590" cy="458413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3800268" y="1892833"/>
            <a:ext cx="5559700" cy="456805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6900575" y="1892833"/>
            <a:ext cx="4942750" cy="4582774"/>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624936" y="297918"/>
            <a:ext cx="10515600" cy="782357"/>
          </a:xfrm>
        </p:spPr>
        <p:txBody>
          <a:bodyPr/>
          <a:lstStyle/>
          <a:p>
            <a:pPr algn="ctr"/>
            <a:r>
              <a:rPr lang="en-IE" b="1">
                <a:solidFill>
                  <a:srgbClr val="002060"/>
                </a:solidFill>
              </a:rPr>
              <a:t> </a:t>
            </a:r>
            <a:br>
              <a:rPr lang="en-IE" b="1"/>
            </a:br>
            <a:r>
              <a:rPr lang="fr-BE" b="1">
                <a:ea typeface="+mj-lt"/>
                <a:cs typeface="+mj-lt"/>
              </a:rPr>
              <a:t>Signature électronique</a:t>
            </a:r>
            <a:r>
              <a:rPr lang="en-IE" b="1">
                <a:solidFill>
                  <a:srgbClr val="004494"/>
                </a:solidFill>
              </a:rPr>
              <a:t> des contrats </a:t>
            </a:r>
            <a:endParaRPr lang="en-GB" b="1">
              <a:solidFill>
                <a:srgbClr val="004494"/>
              </a:solidFill>
            </a:endParaRPr>
          </a:p>
        </p:txBody>
      </p:sp>
    </p:spTree>
    <p:extLst>
      <p:ext uri="{BB962C8B-B14F-4D97-AF65-F5344CB8AC3E}">
        <p14:creationId xmlns:p14="http://schemas.microsoft.com/office/powerpoint/2010/main" val="20346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hine generated alternative text:&#10;UNKNOWN UNKNOWN &#10;Sign a transaction &#10;Welcome UNKNOWN UNKNOWN, you have been requested to digitally sign a transactiom &#10;Please authenticate with your ELI Login password to perform the signature. &#10;Requested by signature-callbacks &#10;Description: Please sign the Contract document &#10;Reason: For Signature &#10;Comment &#10;Password &#10;Sign &#10;Printer-triendly Version I @ See the complete transaction "/>
          <p:cNvPicPr/>
          <p:nvPr/>
        </p:nvPicPr>
        <p:blipFill>
          <a:blip r:embed="rId2">
            <a:extLst>
              <a:ext uri="{28A0092B-C50C-407E-A947-70E740481C1C}">
                <a14:useLocalDpi xmlns:a14="http://schemas.microsoft.com/office/drawing/2010/main" val="0"/>
              </a:ext>
            </a:extLst>
          </a:blip>
          <a:srcRect/>
          <a:stretch>
            <a:fillRect/>
          </a:stretch>
        </p:blipFill>
        <p:spPr bwMode="auto">
          <a:xfrm>
            <a:off x="2485490" y="1829216"/>
            <a:ext cx="7762596" cy="4162956"/>
          </a:xfrm>
          <a:prstGeom prst="rect">
            <a:avLst/>
          </a:prstGeom>
          <a:noFill/>
          <a:ln>
            <a:solidFill>
              <a:schemeClr val="tx2"/>
            </a:solidFill>
          </a:ln>
        </p:spPr>
      </p:pic>
      <p:sp>
        <p:nvSpPr>
          <p:cNvPr id="4" name="Title 5">
            <a:extLst>
              <a:ext uri="{FF2B5EF4-FFF2-40B4-BE49-F238E27FC236}">
                <a16:creationId xmlns:a16="http://schemas.microsoft.com/office/drawing/2014/main" id="{CC559F4D-4399-46DB-9F5D-3DE6F8784C33}"/>
              </a:ext>
            </a:extLst>
          </p:cNvPr>
          <p:cNvSpPr txBox="1">
            <a:spLocks/>
          </p:cNvSpPr>
          <p:nvPr/>
        </p:nvSpPr>
        <p:spPr>
          <a:xfrm>
            <a:off x="360545" y="91255"/>
            <a:ext cx="10515600" cy="782357"/>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IE" b="1">
                <a:solidFill>
                  <a:srgbClr val="002060"/>
                </a:solidFill>
              </a:rPr>
              <a:t> </a:t>
            </a:r>
            <a:br>
              <a:rPr lang="en-IE" b="1"/>
            </a:br>
            <a:r>
              <a:rPr lang="fr-BE" b="1">
                <a:ea typeface="+mj-lt"/>
                <a:cs typeface="+mj-lt"/>
              </a:rPr>
              <a:t>Signature électronique</a:t>
            </a:r>
            <a:r>
              <a:rPr lang="en-IE" b="1">
                <a:solidFill>
                  <a:srgbClr val="004494"/>
                </a:solidFill>
              </a:rPr>
              <a:t> des </a:t>
            </a:r>
            <a:r>
              <a:rPr lang="en-IE" b="1" err="1">
                <a:solidFill>
                  <a:srgbClr val="004494"/>
                </a:solidFill>
              </a:rPr>
              <a:t>contrats</a:t>
            </a:r>
            <a:r>
              <a:rPr lang="en-IE" b="1">
                <a:solidFill>
                  <a:srgbClr val="004494"/>
                </a:solidFill>
              </a:rPr>
              <a:t> </a:t>
            </a:r>
            <a:endParaRPr lang="en-GB" b="1">
              <a:solidFill>
                <a:srgbClr val="004494"/>
              </a:solidFill>
            </a:endParaRPr>
          </a:p>
        </p:txBody>
      </p:sp>
    </p:spTree>
    <p:extLst>
      <p:ext uri="{BB962C8B-B14F-4D97-AF65-F5344CB8AC3E}">
        <p14:creationId xmlns:p14="http://schemas.microsoft.com/office/powerpoint/2010/main" val="2646616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4301" y="985263"/>
            <a:ext cx="10548498" cy="5723706"/>
          </a:xfrm>
          <a:prstGeom prst="rect">
            <a:avLst/>
          </a:prstGeom>
          <a:ln>
            <a:solidFill>
              <a:schemeClr val="tx2"/>
            </a:solidFill>
          </a:ln>
        </p:spPr>
      </p:pic>
      <p:sp>
        <p:nvSpPr>
          <p:cNvPr id="2" name="Title 5">
            <a:extLst>
              <a:ext uri="{FF2B5EF4-FFF2-40B4-BE49-F238E27FC236}">
                <a16:creationId xmlns:a16="http://schemas.microsoft.com/office/drawing/2014/main" id="{0D647486-CAF8-408D-BCE8-F859AD4E34C3}"/>
              </a:ext>
            </a:extLst>
          </p:cNvPr>
          <p:cNvSpPr txBox="1">
            <a:spLocks/>
          </p:cNvSpPr>
          <p:nvPr/>
        </p:nvSpPr>
        <p:spPr>
          <a:xfrm>
            <a:off x="396336" y="-387882"/>
            <a:ext cx="10515600" cy="782357"/>
          </a:xfrm>
          <a:prstGeom prst="rect">
            <a:avLst/>
          </a:prstGeom>
        </p:spPr>
        <p:txBody>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algn="ctr"/>
            <a:r>
              <a:rPr lang="en-IE" b="1">
                <a:solidFill>
                  <a:srgbClr val="002060"/>
                </a:solidFill>
              </a:rPr>
              <a:t> </a:t>
            </a:r>
            <a:br>
              <a:rPr lang="en-IE" b="1"/>
            </a:br>
            <a:r>
              <a:rPr lang="fr-BE" b="1">
                <a:ea typeface="+mj-lt"/>
                <a:cs typeface="+mj-lt"/>
              </a:rPr>
              <a:t>Signature électronique</a:t>
            </a:r>
            <a:r>
              <a:rPr lang="en-IE" b="1">
                <a:solidFill>
                  <a:srgbClr val="004494"/>
                </a:solidFill>
              </a:rPr>
              <a:t> des </a:t>
            </a:r>
            <a:r>
              <a:rPr lang="en-IE" b="1" err="1">
                <a:solidFill>
                  <a:srgbClr val="004494"/>
                </a:solidFill>
              </a:rPr>
              <a:t>contrats</a:t>
            </a:r>
            <a:r>
              <a:rPr lang="en-IE" b="1">
                <a:solidFill>
                  <a:srgbClr val="004494"/>
                </a:solidFill>
              </a:rPr>
              <a:t> </a:t>
            </a:r>
            <a:endParaRPr lang="en-GB" b="1">
              <a:solidFill>
                <a:srgbClr val="004494"/>
              </a:solidFill>
            </a:endParaRPr>
          </a:p>
        </p:txBody>
      </p:sp>
    </p:spTree>
    <p:extLst>
      <p:ext uri="{BB962C8B-B14F-4D97-AF65-F5344CB8AC3E}">
        <p14:creationId xmlns:p14="http://schemas.microsoft.com/office/powerpoint/2010/main" val="903994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2112" y="306692"/>
            <a:ext cx="10972800" cy="936625"/>
          </a:xfrm>
        </p:spPr>
        <p:txBody>
          <a:bodyPr/>
          <a:lstStyle/>
          <a:p>
            <a:r>
              <a:rPr lang="en-US" b="1"/>
              <a:t>Livrables</a:t>
            </a:r>
          </a:p>
        </p:txBody>
      </p:sp>
      <p:sp>
        <p:nvSpPr>
          <p:cNvPr id="4" name="Rectangle 3"/>
          <p:cNvSpPr/>
          <p:nvPr/>
        </p:nvSpPr>
        <p:spPr>
          <a:xfrm>
            <a:off x="8323701" y="2470412"/>
            <a:ext cx="1516716" cy="1476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242413" y="3984767"/>
            <a:ext cx="7033259"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242413" y="2471678"/>
            <a:ext cx="5515108" cy="1476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817673" y="2471678"/>
            <a:ext cx="1457925"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à coins arrondis 3"/>
          <p:cNvSpPr/>
          <p:nvPr/>
        </p:nvSpPr>
        <p:spPr>
          <a:xfrm>
            <a:off x="5534347" y="2960068"/>
            <a:ext cx="1137718"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fr-BE" sz="1000" kern="0">
                <a:solidFill>
                  <a:srgbClr val="4472C4"/>
                </a:solidFill>
                <a:latin typeface="Calibri" panose="020F0502020204030204"/>
              </a:rPr>
              <a:t>Mettre à jour les livrables contractuels</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sp>
        <p:nvSpPr>
          <p:cNvPr id="9" name="Rectangle à coins arrondis 4"/>
          <p:cNvSpPr/>
          <p:nvPr/>
        </p:nvSpPr>
        <p:spPr>
          <a:xfrm>
            <a:off x="7083089" y="2960068"/>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lvl="0" algn="ctr" defTabSz="457200">
              <a:defRPr/>
            </a:pPr>
            <a:r>
              <a:rPr lang="en-IE" sz="1050" kern="0">
                <a:solidFill>
                  <a:srgbClr val="FFC000">
                    <a:lumMod val="75000"/>
                  </a:srgbClr>
                </a:solidFill>
                <a:latin typeface="Calibri" panose="020F0502020204030204"/>
              </a:rPr>
              <a:t>Télécharger le livrable contractuel</a:t>
            </a:r>
            <a:endParaRPr kumimoji="0" lang="en-IE" sz="1050" i="0" u="none" strike="noStrike" kern="0" cap="none" spc="0" normalizeH="0" baseline="0" noProof="0">
              <a:ln>
                <a:noFill/>
              </a:ln>
              <a:solidFill>
                <a:srgbClr val="FFC000">
                  <a:lumMod val="75000"/>
                </a:srgbClr>
              </a:solidFill>
              <a:effectLst/>
              <a:uLnTx/>
              <a:uFillTx/>
              <a:latin typeface="Calibri" panose="020F0502020204030204"/>
              <a:ea typeface="+mn-ea"/>
              <a:cs typeface="+mn-cs"/>
            </a:endParaRPr>
          </a:p>
        </p:txBody>
      </p:sp>
      <p:cxnSp>
        <p:nvCxnSpPr>
          <p:cNvPr id="10" name="Connecteur droit avec flèche 6"/>
          <p:cNvCxnSpPr>
            <a:stCxn id="8" idx="3"/>
            <a:endCxn id="9" idx="1"/>
          </p:cNvCxnSpPr>
          <p:nvPr/>
        </p:nvCxnSpPr>
        <p:spPr>
          <a:xfrm>
            <a:off x="6672065" y="3194068"/>
            <a:ext cx="372115" cy="0"/>
          </a:xfrm>
          <a:prstGeom prst="straightConnector1">
            <a:avLst/>
          </a:prstGeom>
          <a:noFill/>
          <a:ln w="38100" cap="flat" cmpd="sng" algn="ctr">
            <a:solidFill>
              <a:srgbClr val="4472C4"/>
            </a:solidFill>
            <a:prstDash val="solid"/>
            <a:miter lim="800000"/>
            <a:tailEnd type="triangle"/>
          </a:ln>
          <a:effectLst/>
        </p:spPr>
      </p:cxnSp>
      <p:sp>
        <p:nvSpPr>
          <p:cNvPr id="11" name="ZoneTexte 8"/>
          <p:cNvSpPr txBox="1"/>
          <p:nvPr/>
        </p:nvSpPr>
        <p:spPr>
          <a:xfrm>
            <a:off x="1271465" y="4253407"/>
            <a:ext cx="1761937" cy="1446550"/>
          </a:xfrm>
          <a:prstGeom prst="rect">
            <a:avLst/>
          </a:prstGeom>
          <a:noFill/>
        </p:spPr>
        <p:txBody>
          <a:bodyPr wrap="square" rtlCol="0">
            <a:spAutoFit/>
          </a:bodyPr>
          <a:lstStyle/>
          <a:p>
            <a:pPr algn="ctr" defTabSz="457200" fontAlgn="auto">
              <a:spcBef>
                <a:spcPts val="600"/>
              </a:spcBef>
              <a:spcAft>
                <a:spcPts val="0"/>
              </a:spcAft>
            </a:pPr>
            <a:r>
              <a:rPr lang="en-IE">
                <a:solidFill>
                  <a:prstClr val="black"/>
                </a:solidFill>
                <a:latin typeface="Calibri" panose="020F0502020204030204"/>
              </a:rPr>
              <a:t>GESTION DES LIVRABLES</a:t>
            </a:r>
            <a:endParaRPr lang="en-IE" sz="1800">
              <a:solidFill>
                <a:prstClr val="black"/>
              </a:solidFill>
              <a:latin typeface="Calibri" panose="020F0502020204030204"/>
            </a:endParaRPr>
          </a:p>
          <a:p>
            <a:pPr algn="ctr" defTabSz="457200" fontAlgn="auto">
              <a:spcBef>
                <a:spcPts val="600"/>
              </a:spcBef>
              <a:spcAft>
                <a:spcPts val="0"/>
              </a:spcAft>
            </a:pPr>
            <a:r>
              <a:rPr lang="en-IE" sz="1400">
                <a:solidFill>
                  <a:prstClr val="black">
                    <a:lumMod val="50000"/>
                    <a:lumOff val="50000"/>
                  </a:prstClr>
                </a:solidFill>
                <a:latin typeface="Calibri" panose="020F0502020204030204"/>
              </a:rPr>
              <a:t>Partenaire contractant</a:t>
            </a:r>
          </a:p>
          <a:p>
            <a:pPr algn="ctr" defTabSz="457200" fontAlgn="auto">
              <a:spcBef>
                <a:spcPts val="600"/>
              </a:spcBef>
              <a:spcAft>
                <a:spcPts val="0"/>
              </a:spcAft>
            </a:pPr>
            <a:endParaRPr lang="en-IE" sz="1400">
              <a:solidFill>
                <a:prstClr val="black">
                  <a:lumMod val="50000"/>
                  <a:lumOff val="50000"/>
                </a:prstClr>
              </a:solidFill>
              <a:latin typeface="Calibri" panose="020F0502020204030204"/>
            </a:endParaRPr>
          </a:p>
        </p:txBody>
      </p:sp>
      <p:sp>
        <p:nvSpPr>
          <p:cNvPr id="12" name="Rectangle à coins arrondis 4"/>
          <p:cNvSpPr/>
          <p:nvPr/>
        </p:nvSpPr>
        <p:spPr>
          <a:xfrm>
            <a:off x="8568390" y="2960068"/>
            <a:ext cx="1053524"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en-IE" sz="1050" kern="0">
                <a:solidFill>
                  <a:srgbClr val="4472C4"/>
                </a:solidFill>
                <a:latin typeface="Calibri" panose="020F0502020204030204"/>
              </a:rPr>
              <a:t>Approuver le livrable contractuel</a:t>
            </a:r>
            <a:endParaRPr kumimoji="0" lang="en-IE" sz="1050" i="0" u="none" strike="noStrike" kern="0" cap="none" spc="0" normalizeH="0" baseline="0" noProof="0">
              <a:ln>
                <a:noFill/>
              </a:ln>
              <a:solidFill>
                <a:srgbClr val="4472C4"/>
              </a:solidFill>
              <a:effectLst/>
              <a:uLnTx/>
              <a:uFillTx/>
              <a:latin typeface="Calibri" panose="020F0502020204030204"/>
              <a:ea typeface="+mn-ea"/>
              <a:cs typeface="+mn-cs"/>
            </a:endParaRPr>
          </a:p>
        </p:txBody>
      </p:sp>
      <p:cxnSp>
        <p:nvCxnSpPr>
          <p:cNvPr id="13" name="Connecteur droit avec flèche 101"/>
          <p:cNvCxnSpPr>
            <a:stCxn id="9" idx="3"/>
            <a:endCxn id="12" idx="1"/>
          </p:cNvCxnSpPr>
          <p:nvPr/>
        </p:nvCxnSpPr>
        <p:spPr>
          <a:xfrm>
            <a:off x="8091089" y="3230068"/>
            <a:ext cx="477301" cy="0"/>
          </a:xfrm>
          <a:prstGeom prst="straightConnector1">
            <a:avLst/>
          </a:prstGeom>
          <a:noFill/>
          <a:ln w="38100" cap="flat" cmpd="sng" algn="ctr">
            <a:solidFill>
              <a:srgbClr val="FFC000">
                <a:lumMod val="75000"/>
              </a:srgbClr>
            </a:solidFill>
            <a:prstDash val="solid"/>
            <a:miter lim="800000"/>
            <a:headEnd type="triangle" w="med" len="med"/>
            <a:tailEnd type="triangle" w="med" len="med"/>
          </a:ln>
          <a:effectLst/>
        </p:spPr>
      </p:cxnSp>
      <p:pic>
        <p:nvPicPr>
          <p:cNvPr id="14" name="Image 13"/>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7047672" y="2730918"/>
            <a:ext cx="216000" cy="216000"/>
          </a:xfrm>
          <a:prstGeom prst="rect">
            <a:avLst/>
          </a:prstGeom>
        </p:spPr>
      </p:pic>
      <p:pic>
        <p:nvPicPr>
          <p:cNvPr id="15" name="Image 14"/>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8680622" y="2730918"/>
            <a:ext cx="216000" cy="216000"/>
          </a:xfrm>
          <a:prstGeom prst="rect">
            <a:avLst/>
          </a:prstGeom>
        </p:spPr>
      </p:pic>
      <p:sp>
        <p:nvSpPr>
          <p:cNvPr id="16" name="Flèche vers le haut 15"/>
          <p:cNvSpPr/>
          <p:nvPr/>
        </p:nvSpPr>
        <p:spPr>
          <a:xfrm rot="10800000">
            <a:off x="9271600" y="2848237"/>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rganigramme : Document 16"/>
          <p:cNvSpPr/>
          <p:nvPr/>
        </p:nvSpPr>
        <p:spPr>
          <a:xfrm>
            <a:off x="9096722" y="2326396"/>
            <a:ext cx="756000" cy="465063"/>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lvl="0" algn="ctr" defTabSz="457200">
              <a:defRPr/>
            </a:pPr>
            <a:r>
              <a:rPr lang="en-IE" sz="1000" kern="0">
                <a:solidFill>
                  <a:prstClr val="black"/>
                </a:solidFill>
                <a:latin typeface="Calibri" panose="020F0502020204030204"/>
              </a:rPr>
              <a:t>Commentaire</a:t>
            </a:r>
            <a:endParaRPr kumimoji="0" lang="en-IE"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Flèche vers le haut 51"/>
          <p:cNvSpPr/>
          <p:nvPr/>
        </p:nvSpPr>
        <p:spPr>
          <a:xfrm rot="10800000">
            <a:off x="7772359" y="2844814"/>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rganigramme : Document 52"/>
          <p:cNvSpPr/>
          <p:nvPr/>
        </p:nvSpPr>
        <p:spPr>
          <a:xfrm>
            <a:off x="7587089" y="2308628"/>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lvl="0" algn="ctr" defTabSz="457200">
              <a:defRPr/>
            </a:pPr>
            <a:r>
              <a:rPr lang="en-IE" sz="1000" kern="0">
                <a:solidFill>
                  <a:prstClr val="black"/>
                </a:solidFill>
                <a:latin typeface="Calibri" panose="020F0502020204030204"/>
              </a:rPr>
              <a:t>Rapport</a:t>
            </a:r>
            <a:endParaRPr kumimoji="0" lang="en-IE"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Rectangle à coins arrondis 4"/>
          <p:cNvSpPr/>
          <p:nvPr/>
        </p:nvSpPr>
        <p:spPr>
          <a:xfrm>
            <a:off x="7083089" y="4469753"/>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lvl="0" algn="ctr" defTabSz="457200">
              <a:defRPr/>
            </a:pPr>
            <a:r>
              <a:rPr lang="fr-BE" sz="1050" kern="0">
                <a:solidFill>
                  <a:srgbClr val="FFC000">
                    <a:lumMod val="75000"/>
                  </a:srgbClr>
                </a:solidFill>
                <a:latin typeface="Calibri" panose="020F0502020204030204"/>
              </a:rPr>
              <a:t>Télécharger des livrables ad hoc</a:t>
            </a:r>
          </a:p>
          <a:p>
            <a:pPr lvl="0" algn="ctr" defTabSz="457200">
              <a:defRPr/>
            </a:pPr>
            <a:endParaRPr lang="fr-BE" sz="1050" kern="0">
              <a:solidFill>
                <a:srgbClr val="FFC000">
                  <a:lumMod val="75000"/>
                </a:srgbClr>
              </a:solidFill>
              <a:latin typeface="Calibri" panose="020F0502020204030204"/>
            </a:endParaRPr>
          </a:p>
        </p:txBody>
      </p:sp>
      <p:pic>
        <p:nvPicPr>
          <p:cNvPr id="26" name="Image 13"/>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7134394" y="4243692"/>
            <a:ext cx="216000" cy="216000"/>
          </a:xfrm>
          <a:prstGeom prst="rect">
            <a:avLst/>
          </a:prstGeom>
        </p:spPr>
      </p:pic>
      <p:sp>
        <p:nvSpPr>
          <p:cNvPr id="32" name="Flèche vers le haut 51"/>
          <p:cNvSpPr/>
          <p:nvPr/>
        </p:nvSpPr>
        <p:spPr>
          <a:xfrm rot="10800000">
            <a:off x="7720270" y="4349338"/>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rganigramme : Document 52"/>
          <p:cNvSpPr/>
          <p:nvPr/>
        </p:nvSpPr>
        <p:spPr>
          <a:xfrm>
            <a:off x="7614174" y="3838564"/>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Document</a:t>
            </a:r>
          </a:p>
        </p:txBody>
      </p:sp>
      <p:sp>
        <p:nvSpPr>
          <p:cNvPr id="34" name="Rectangle à coins arrondis 43"/>
          <p:cNvSpPr/>
          <p:nvPr/>
        </p:nvSpPr>
        <p:spPr>
          <a:xfrm>
            <a:off x="8885823" y="2795290"/>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a:t>
            </a:r>
          </a:p>
        </p:txBody>
      </p:sp>
      <p:sp>
        <p:nvSpPr>
          <p:cNvPr id="35" name="Rectangle à coins arrondis 43"/>
          <p:cNvSpPr/>
          <p:nvPr/>
        </p:nvSpPr>
        <p:spPr>
          <a:xfrm>
            <a:off x="7246704" y="2795290"/>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37" name="Rectangle à coins arrondis 43"/>
          <p:cNvSpPr/>
          <p:nvPr/>
        </p:nvSpPr>
        <p:spPr>
          <a:xfrm>
            <a:off x="7343866" y="4312924"/>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38" name="Rectangle à coins arrondis 3"/>
          <p:cNvSpPr/>
          <p:nvPr/>
        </p:nvSpPr>
        <p:spPr>
          <a:xfrm>
            <a:off x="4317969" y="2960068"/>
            <a:ext cx="99296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fr-BE" sz="1000" kern="0">
                <a:solidFill>
                  <a:srgbClr val="4472C4"/>
                </a:solidFill>
                <a:latin typeface="Calibri" panose="020F0502020204030204"/>
              </a:rPr>
              <a:t>Enregistrer la date de début effective</a:t>
            </a:r>
          </a:p>
          <a:p>
            <a:pPr lvl="0" algn="ctr" defTabSz="457200">
              <a:defRPr/>
            </a:pPr>
            <a:endParaRPr lang="fr-BE" sz="1000" kern="0">
              <a:solidFill>
                <a:srgbClr val="4472C4"/>
              </a:solidFill>
              <a:latin typeface="Calibri" panose="020F0502020204030204"/>
            </a:endParaRPr>
          </a:p>
        </p:txBody>
      </p:sp>
      <p:pic>
        <p:nvPicPr>
          <p:cNvPr id="39"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4366929" y="2730918"/>
            <a:ext cx="216000" cy="216000"/>
          </a:xfrm>
          <a:prstGeom prst="rect">
            <a:avLst/>
          </a:prstGeom>
        </p:spPr>
      </p:pic>
      <p:sp>
        <p:nvSpPr>
          <p:cNvPr id="40" name="Rectangle à coins arrondis 43"/>
          <p:cNvSpPr/>
          <p:nvPr/>
        </p:nvSpPr>
        <p:spPr>
          <a:xfrm>
            <a:off x="4582630" y="2795290"/>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a:t>
            </a:r>
          </a:p>
        </p:txBody>
      </p:sp>
      <p:cxnSp>
        <p:nvCxnSpPr>
          <p:cNvPr id="41" name="Connecteur droit avec flèche 6"/>
          <p:cNvCxnSpPr>
            <a:stCxn id="38" idx="3"/>
            <a:endCxn id="8" idx="1"/>
          </p:cNvCxnSpPr>
          <p:nvPr/>
        </p:nvCxnSpPr>
        <p:spPr>
          <a:xfrm>
            <a:off x="5310929" y="3194068"/>
            <a:ext cx="223418" cy="0"/>
          </a:xfrm>
          <a:prstGeom prst="straightConnector1">
            <a:avLst/>
          </a:prstGeom>
          <a:noFill/>
          <a:ln w="38100" cap="flat" cmpd="sng" algn="ctr">
            <a:solidFill>
              <a:srgbClr val="4472C4"/>
            </a:solidFill>
            <a:prstDash val="solid"/>
            <a:miter lim="800000"/>
            <a:tailEnd type="triangle"/>
          </a:ln>
          <a:effectLst/>
        </p:spPr>
      </p:cxnSp>
      <p:pic>
        <p:nvPicPr>
          <p:cNvPr id="42"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599883" y="2730918"/>
            <a:ext cx="216000" cy="216000"/>
          </a:xfrm>
          <a:prstGeom prst="rect">
            <a:avLst/>
          </a:prstGeom>
        </p:spPr>
      </p:pic>
      <p:sp>
        <p:nvSpPr>
          <p:cNvPr id="43" name="Rectangle à coins arrondis 3"/>
          <p:cNvSpPr/>
          <p:nvPr/>
        </p:nvSpPr>
        <p:spPr>
          <a:xfrm>
            <a:off x="3143673" y="2958716"/>
            <a:ext cx="992960" cy="540000"/>
          </a:xfrm>
          <a:prstGeom prst="roundRect">
            <a:avLst/>
          </a:prstGeom>
          <a:solidFill>
            <a:schemeClr val="bg1">
              <a:lumMod val="75000"/>
            </a:schemeClr>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fr-BE" sz="1000" kern="0">
                <a:solidFill>
                  <a:srgbClr val="4472C4"/>
                </a:solidFill>
                <a:latin typeface="Calibri" panose="020F0502020204030204"/>
              </a:rPr>
              <a:t>Encoder le livrable lors de la préparation du contrat.</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pic>
        <p:nvPicPr>
          <p:cNvPr id="44"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3192633" y="2729566"/>
            <a:ext cx="216000" cy="216000"/>
          </a:xfrm>
          <a:prstGeom prst="rect">
            <a:avLst/>
          </a:prstGeom>
        </p:spPr>
      </p:pic>
      <p:sp>
        <p:nvSpPr>
          <p:cNvPr id="45" name="Rectangle à coins arrondis 43"/>
          <p:cNvSpPr/>
          <p:nvPr/>
        </p:nvSpPr>
        <p:spPr>
          <a:xfrm>
            <a:off x="3408334" y="2793938"/>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a:t>
            </a:r>
          </a:p>
        </p:txBody>
      </p:sp>
      <p:sp>
        <p:nvSpPr>
          <p:cNvPr id="46" name="ZoneTexte 8"/>
          <p:cNvSpPr txBox="1"/>
          <p:nvPr/>
        </p:nvSpPr>
        <p:spPr>
          <a:xfrm>
            <a:off x="1387549" y="2746472"/>
            <a:ext cx="1668378" cy="1631216"/>
          </a:xfrm>
          <a:prstGeom prst="rect">
            <a:avLst/>
          </a:prstGeom>
          <a:noFill/>
        </p:spPr>
        <p:txBody>
          <a:bodyPr wrap="square" rtlCol="0">
            <a:spAutoFit/>
          </a:bodyPr>
          <a:lstStyle/>
          <a:p>
            <a:pPr algn="ctr" defTabSz="457200" fontAlgn="auto">
              <a:spcBef>
                <a:spcPts val="600"/>
              </a:spcBef>
              <a:spcAft>
                <a:spcPts val="0"/>
              </a:spcAft>
            </a:pPr>
            <a:r>
              <a:rPr lang="fr-BE">
                <a:solidFill>
                  <a:prstClr val="black"/>
                </a:solidFill>
                <a:latin typeface="Calibri" panose="020F0502020204030204"/>
              </a:rPr>
              <a:t>GESTION DES PRODUITS LIVRABLES</a:t>
            </a:r>
          </a:p>
          <a:p>
            <a:pPr algn="ctr" defTabSz="457200" fontAlgn="auto">
              <a:spcBef>
                <a:spcPts val="600"/>
              </a:spcBef>
              <a:spcAft>
                <a:spcPts val="0"/>
              </a:spcAft>
            </a:pPr>
            <a:endParaRPr lang="fr-BE">
              <a:solidFill>
                <a:prstClr val="black"/>
              </a:solidFill>
              <a:latin typeface="Calibri" panose="020F0502020204030204"/>
            </a:endParaRPr>
          </a:p>
          <a:p>
            <a:pPr algn="ctr" defTabSz="457200" fontAlgn="auto">
              <a:spcBef>
                <a:spcPts val="600"/>
              </a:spcBef>
              <a:spcAft>
                <a:spcPts val="0"/>
              </a:spcAft>
            </a:pPr>
            <a:endParaRPr lang="fr-BE">
              <a:solidFill>
                <a:prstClr val="black"/>
              </a:solidFill>
              <a:latin typeface="Calibri" panose="020F0502020204030204"/>
            </a:endParaRPr>
          </a:p>
        </p:txBody>
      </p:sp>
      <p:sp>
        <p:nvSpPr>
          <p:cNvPr id="3" name="Rectangle 3">
            <a:extLst>
              <a:ext uri="{FF2B5EF4-FFF2-40B4-BE49-F238E27FC236}">
                <a16:creationId xmlns:a16="http://schemas.microsoft.com/office/drawing/2014/main" id="{40878092-0114-438D-B4F3-7909115A6756}"/>
              </a:ext>
            </a:extLst>
          </p:cNvPr>
          <p:cNvSpPr>
            <a:spLocks noChangeArrowheads="1"/>
          </p:cNvSpPr>
          <p:nvPr/>
        </p:nvSpPr>
        <p:spPr bwMode="auto">
          <a:xfrm>
            <a:off x="8480714" y="4151179"/>
            <a:ext cx="3217719" cy="1446550"/>
          </a:xfrm>
          <a:prstGeom prst="rect">
            <a:avLst/>
          </a:prstGeom>
          <a:noFill/>
          <a:ln w="9525">
            <a:noFill/>
            <a:miter lim="800000"/>
            <a:headEnd/>
            <a:tailEnd/>
          </a:ln>
        </p:spPr>
        <p:txBody>
          <a:bodyPr wrap="square" lIns="91440" tIns="45720" rIns="91440" bIns="45720" anchor="t">
            <a:spAutoFit/>
          </a:bodyPr>
          <a:lstStyle/>
          <a:p>
            <a:r>
              <a:rPr lang="fr-BE" sz="2200"/>
              <a:t>Livrables: ex. rapport de l'</a:t>
            </a:r>
            <a:r>
              <a:rPr lang="fr-BE" sz="2200">
                <a:ea typeface="+mn-lt"/>
                <a:cs typeface="+mn-lt"/>
              </a:rPr>
              <a:t>état</a:t>
            </a:r>
            <a:r>
              <a:rPr lang="fr-BE" sz="2200"/>
              <a:t> d'avancement de projet, rapport financier, rapport final</a:t>
            </a:r>
            <a:endParaRPr lang="en-US"/>
          </a:p>
        </p:txBody>
      </p:sp>
    </p:spTree>
    <p:extLst>
      <p:ext uri="{BB962C8B-B14F-4D97-AF65-F5344CB8AC3E}">
        <p14:creationId xmlns:p14="http://schemas.microsoft.com/office/powerpoint/2010/main" val="112465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err="1"/>
              <a:t>Présentatrice</a:t>
            </a:r>
            <a:endParaRPr lang="en-GB" b="1"/>
          </a:p>
        </p:txBody>
      </p:sp>
      <p:sp>
        <p:nvSpPr>
          <p:cNvPr id="14" name="TextBox 13"/>
          <p:cNvSpPr txBox="1"/>
          <p:nvPr/>
        </p:nvSpPr>
        <p:spPr>
          <a:xfrm>
            <a:off x="1212228" y="2653714"/>
            <a:ext cx="2676939" cy="443368"/>
          </a:xfrm>
          <a:prstGeom prst="rect">
            <a:avLst/>
          </a:prstGeom>
          <a:solidFill>
            <a:schemeClr val="bg1"/>
          </a:solidFill>
        </p:spPr>
        <p:txBody>
          <a:bodyPr wrap="square" tIns="180000" rtlCol="0">
            <a:spAutoFit/>
          </a:bodyPr>
          <a:lstStyle/>
          <a:p>
            <a:pPr>
              <a:spcAft>
                <a:spcPts val="600"/>
              </a:spcAft>
            </a:pPr>
            <a:endParaRPr lang="en-IE" sz="1400" b="1">
              <a:solidFill>
                <a:schemeClr val="tx1">
                  <a:lumMod val="60000"/>
                  <a:lumOff val="40000"/>
                </a:schemeClr>
              </a:solidFill>
            </a:endParaRPr>
          </a:p>
        </p:txBody>
      </p:sp>
      <p:sp>
        <p:nvSpPr>
          <p:cNvPr id="10" name="TextBox 9">
            <a:extLst>
              <a:ext uri="{FF2B5EF4-FFF2-40B4-BE49-F238E27FC236}">
                <a16:creationId xmlns:a16="http://schemas.microsoft.com/office/drawing/2014/main" id="{D03E1BF8-536E-49C1-9B14-0D3419B60891}"/>
              </a:ext>
            </a:extLst>
          </p:cNvPr>
          <p:cNvSpPr txBox="1"/>
          <p:nvPr/>
        </p:nvSpPr>
        <p:spPr>
          <a:xfrm>
            <a:off x="1212228" y="2521455"/>
            <a:ext cx="4008703" cy="1151254"/>
          </a:xfrm>
          <a:prstGeom prst="rect">
            <a:avLst/>
          </a:prstGeom>
          <a:solidFill>
            <a:schemeClr val="bg1"/>
          </a:solidFill>
        </p:spPr>
        <p:txBody>
          <a:bodyPr wrap="square" lIns="91440" tIns="180000" rIns="91440" bIns="45720" rtlCol="0" anchor="t">
            <a:spAutoFit/>
          </a:bodyPr>
          <a:lstStyle/>
          <a:p>
            <a:r>
              <a:rPr lang="en-GB" b="1">
                <a:solidFill>
                  <a:schemeClr val="tx2"/>
                </a:solidFill>
              </a:rPr>
              <a:t>Lissa Chazot </a:t>
            </a:r>
          </a:p>
          <a:p>
            <a:pPr>
              <a:spcAft>
                <a:spcPts val="2500"/>
              </a:spcAft>
            </a:pPr>
            <a:br>
              <a:rPr lang="en-IE" sz="1400" b="1" i="1">
                <a:solidFill>
                  <a:schemeClr val="tx1">
                    <a:lumMod val="60000"/>
                    <a:lumOff val="40000"/>
                  </a:schemeClr>
                </a:solidFill>
              </a:rPr>
            </a:br>
            <a:r>
              <a:rPr lang="en-IE" sz="1400" b="1" i="1">
                <a:solidFill>
                  <a:schemeClr val="tx1">
                    <a:lumMod val="60000"/>
                    <a:lumOff val="40000"/>
                  </a:schemeClr>
                </a:solidFill>
              </a:rPr>
              <a:t>Equipe Gestion du </a:t>
            </a:r>
            <a:r>
              <a:rPr lang="en-IE" sz="1400" b="1" i="1" err="1">
                <a:solidFill>
                  <a:schemeClr val="tx1">
                    <a:lumMod val="60000"/>
                    <a:lumOff val="40000"/>
                  </a:schemeClr>
                </a:solidFill>
              </a:rPr>
              <a:t>Changement</a:t>
            </a:r>
            <a:r>
              <a:rPr lang="en-IE" sz="1400" b="1">
                <a:solidFill>
                  <a:schemeClr val="tx1">
                    <a:lumMod val="60000"/>
                    <a:lumOff val="40000"/>
                  </a:schemeClr>
                </a:solidFill>
              </a:rPr>
              <a:t>, </a:t>
            </a:r>
            <a:br>
              <a:rPr lang="en-IE" sz="1400" b="1">
                <a:solidFill>
                  <a:schemeClr val="tx1">
                    <a:lumMod val="60000"/>
                    <a:lumOff val="40000"/>
                  </a:schemeClr>
                </a:solidFill>
              </a:rPr>
            </a:br>
            <a:r>
              <a:rPr lang="en-IE" sz="1400" b="1">
                <a:solidFill>
                  <a:schemeClr val="tx1">
                    <a:lumMod val="60000"/>
                    <a:lumOff val="40000"/>
                  </a:schemeClr>
                </a:solidFill>
              </a:rPr>
              <a:t>DG INTPA R.5.</a:t>
            </a:r>
            <a:endParaRPr lang="en-GB" sz="1400" b="1">
              <a:solidFill>
                <a:schemeClr val="tx1">
                  <a:lumMod val="60000"/>
                  <a:lumOff val="40000"/>
                </a:schemeClr>
              </a:solidFill>
            </a:endParaRPr>
          </a:p>
        </p:txBody>
      </p:sp>
      <p:cxnSp>
        <p:nvCxnSpPr>
          <p:cNvPr id="11" name="Straight Connector 10">
            <a:extLst>
              <a:ext uri="{FF2B5EF4-FFF2-40B4-BE49-F238E27FC236}">
                <a16:creationId xmlns:a16="http://schemas.microsoft.com/office/drawing/2014/main" id="{4E7C332D-E6ED-4565-B935-375BC49C71EF}"/>
              </a:ext>
            </a:extLst>
          </p:cNvPr>
          <p:cNvCxnSpPr>
            <a:cxnSpLocks/>
          </p:cNvCxnSpPr>
          <p:nvPr/>
        </p:nvCxnSpPr>
        <p:spPr>
          <a:xfrm>
            <a:off x="1274981" y="2500393"/>
            <a:ext cx="328502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10639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0976" y="782357"/>
            <a:ext cx="11715748" cy="5941336"/>
          </a:xfrm>
          <a:prstGeom prst="rect">
            <a:avLst/>
          </a:prstGeom>
        </p:spPr>
      </p:pic>
      <p:sp>
        <p:nvSpPr>
          <p:cNvPr id="3" name="Rounded Rectangle 2"/>
          <p:cNvSpPr/>
          <p:nvPr/>
        </p:nvSpPr>
        <p:spPr>
          <a:xfrm>
            <a:off x="10601324" y="4724400"/>
            <a:ext cx="1171575" cy="5810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txBox="1">
            <a:spLocks/>
          </p:cNvSpPr>
          <p:nvPr/>
        </p:nvSpPr>
        <p:spPr>
          <a:xfrm>
            <a:off x="1021773" y="-154268"/>
            <a:ext cx="10972800" cy="936625"/>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b="1" err="1"/>
              <a:t>Livrables</a:t>
            </a:r>
            <a:endParaRPr lang="en-US" b="1"/>
          </a:p>
        </p:txBody>
      </p:sp>
      <p:sp>
        <p:nvSpPr>
          <p:cNvPr id="8" name="Rounded Rectangle 7"/>
          <p:cNvSpPr/>
          <p:nvPr/>
        </p:nvSpPr>
        <p:spPr>
          <a:xfrm>
            <a:off x="180976" y="3575538"/>
            <a:ext cx="1171575" cy="5810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3349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277" y="527874"/>
            <a:ext cx="10972800" cy="936625"/>
          </a:xfrm>
        </p:spPr>
        <p:txBody>
          <a:bodyPr/>
          <a:lstStyle/>
          <a:p>
            <a:r>
              <a:rPr lang="fr-BE" b="1"/>
              <a:t>Avenant par le partenaire contractuel - signature électronique</a:t>
            </a:r>
            <a:endParaRPr lang="en-US" b="1"/>
          </a:p>
        </p:txBody>
      </p:sp>
      <p:sp>
        <p:nvSpPr>
          <p:cNvPr id="4" name="Rectangle 3"/>
          <p:cNvSpPr/>
          <p:nvPr/>
        </p:nvSpPr>
        <p:spPr>
          <a:xfrm>
            <a:off x="1228297" y="2685546"/>
            <a:ext cx="9000512"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305515" y="3614951"/>
            <a:ext cx="4143476" cy="503104"/>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ZoneTexte 9"/>
          <p:cNvSpPr txBox="1"/>
          <p:nvPr/>
        </p:nvSpPr>
        <p:spPr>
          <a:xfrm>
            <a:off x="1304345" y="2739582"/>
            <a:ext cx="1863956" cy="923330"/>
          </a:xfrm>
          <a:prstGeom prst="rect">
            <a:avLst/>
          </a:prstGeom>
          <a:noFill/>
        </p:spPr>
        <p:txBody>
          <a:bodyPr wrap="square" lIns="91440" tIns="45720" rIns="91440" bIns="45720" rtlCol="0" anchor="t">
            <a:spAutoFit/>
          </a:bodyPr>
          <a:lstStyle/>
          <a:p>
            <a:pPr algn="ctr" defTabSz="457200">
              <a:spcBef>
                <a:spcPts val="600"/>
              </a:spcBef>
            </a:pPr>
            <a:r>
              <a:rPr lang="fr-BE">
                <a:latin typeface="Calibri" panose="020F0502020204030204"/>
              </a:rPr>
              <a:t>AVENANT initiées par le partenaire contractuel</a:t>
            </a:r>
            <a:endParaRPr lang="en-IE" sz="1400" b="0">
              <a:latin typeface="Calibri" panose="020F0502020204030204"/>
            </a:endParaRPr>
          </a:p>
        </p:txBody>
      </p:sp>
      <p:sp>
        <p:nvSpPr>
          <p:cNvPr id="39" name="Rectangle à coins arrondis 31"/>
          <p:cNvSpPr/>
          <p:nvPr/>
        </p:nvSpPr>
        <p:spPr>
          <a:xfrm>
            <a:off x="3376647" y="2991628"/>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lvl="0" algn="ctr" defTabSz="457200">
              <a:defRPr/>
            </a:pPr>
            <a:r>
              <a:rPr lang="en-IE" sz="1000" kern="0">
                <a:solidFill>
                  <a:srgbClr val="FFC000">
                    <a:lumMod val="75000"/>
                  </a:srgbClr>
                </a:solidFill>
                <a:latin typeface="Calibri" panose="020F0502020204030204"/>
              </a:rPr>
              <a:t>Préparer l'amendement</a:t>
            </a:r>
            <a:endPar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40" name="Image 32"/>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3425607" y="2771963"/>
            <a:ext cx="216000" cy="216000"/>
          </a:xfrm>
          <a:prstGeom prst="rect">
            <a:avLst/>
          </a:prstGeom>
        </p:spPr>
      </p:pic>
      <p:cxnSp>
        <p:nvCxnSpPr>
          <p:cNvPr id="41" name="Connecteur droit avec flèche 101"/>
          <p:cNvCxnSpPr>
            <a:stCxn id="39" idx="3"/>
            <a:endCxn id="42" idx="1"/>
          </p:cNvCxnSpPr>
          <p:nvPr/>
        </p:nvCxnSpPr>
        <p:spPr>
          <a:xfrm flipV="1">
            <a:off x="4384647" y="3170981"/>
            <a:ext cx="379908" cy="647"/>
          </a:xfrm>
          <a:prstGeom prst="straightConnector1">
            <a:avLst/>
          </a:prstGeom>
          <a:noFill/>
          <a:ln w="38100" cap="flat" cmpd="sng" algn="ctr">
            <a:solidFill>
              <a:srgbClr val="FFC000">
                <a:lumMod val="75000"/>
              </a:srgbClr>
            </a:solidFill>
            <a:prstDash val="solid"/>
            <a:miter lim="800000"/>
            <a:tailEnd type="triangle"/>
          </a:ln>
          <a:effectLst/>
        </p:spPr>
      </p:cxnSp>
      <p:sp>
        <p:nvSpPr>
          <p:cNvPr id="42" name="Rectangle à coins arrondis 5"/>
          <p:cNvSpPr/>
          <p:nvPr/>
        </p:nvSpPr>
        <p:spPr>
          <a:xfrm>
            <a:off x="4764555" y="2989163"/>
            <a:ext cx="1091995"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lvl="0" algn="ctr" defTabSz="457200">
              <a:defRPr/>
            </a:pPr>
            <a:r>
              <a:rPr lang="en-IE" sz="1000" kern="0">
                <a:solidFill>
                  <a:srgbClr val="FFC000">
                    <a:lumMod val="75000"/>
                  </a:srgbClr>
                </a:solidFill>
                <a:latin typeface="Calibri" panose="020F0502020204030204"/>
              </a:rPr>
              <a:t>Générer des clauses automatiques</a:t>
            </a:r>
            <a:endPar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endParaRPr>
          </a:p>
        </p:txBody>
      </p:sp>
      <p:cxnSp>
        <p:nvCxnSpPr>
          <p:cNvPr id="43" name="Connecteur droit avec flèche 22"/>
          <p:cNvCxnSpPr>
            <a:stCxn id="42" idx="3"/>
            <a:endCxn id="44" idx="1"/>
          </p:cNvCxnSpPr>
          <p:nvPr/>
        </p:nvCxnSpPr>
        <p:spPr>
          <a:xfrm flipV="1">
            <a:off x="5856550" y="3170980"/>
            <a:ext cx="396741" cy="1"/>
          </a:xfrm>
          <a:prstGeom prst="straightConnector1">
            <a:avLst/>
          </a:prstGeom>
          <a:noFill/>
          <a:ln w="38100" cap="flat" cmpd="sng" algn="ctr">
            <a:solidFill>
              <a:srgbClr val="FFC000">
                <a:lumMod val="75000"/>
              </a:srgbClr>
            </a:solidFill>
            <a:prstDash val="solid"/>
            <a:miter lim="800000"/>
            <a:tailEnd type="triangle"/>
          </a:ln>
          <a:effectLst/>
        </p:spPr>
      </p:cxnSp>
      <p:sp>
        <p:nvSpPr>
          <p:cNvPr id="44" name="Rectangle à coins arrondis 5"/>
          <p:cNvSpPr/>
          <p:nvPr/>
        </p:nvSpPr>
        <p:spPr>
          <a:xfrm>
            <a:off x="6253291" y="2989162"/>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lvl="0" algn="ctr" defTabSz="457200">
              <a:defRPr/>
            </a:pPr>
            <a:r>
              <a:rPr lang="en-IE" sz="1000" kern="0">
                <a:solidFill>
                  <a:srgbClr val="FFC000">
                    <a:lumMod val="75000"/>
                  </a:srgbClr>
                </a:solidFill>
                <a:latin typeface="Calibri" panose="020F0502020204030204"/>
              </a:rPr>
              <a:t>Sélectionner d'autres clauses</a:t>
            </a:r>
            <a:endPar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endParaRPr>
          </a:p>
        </p:txBody>
      </p:sp>
      <p:pic>
        <p:nvPicPr>
          <p:cNvPr id="45" name="Image 5"/>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6308811" y="2761074"/>
            <a:ext cx="216000" cy="216000"/>
          </a:xfrm>
          <a:prstGeom prst="rect">
            <a:avLst/>
          </a:prstGeom>
        </p:spPr>
      </p:pic>
      <p:pic>
        <p:nvPicPr>
          <p:cNvPr id="46" name="Image 19"/>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4785320" y="2771136"/>
            <a:ext cx="216000" cy="216000"/>
          </a:xfrm>
          <a:prstGeom prst="rect">
            <a:avLst/>
          </a:prstGeom>
        </p:spPr>
      </p:pic>
      <p:sp>
        <p:nvSpPr>
          <p:cNvPr id="48" name="Organigramme : Document 16"/>
          <p:cNvSpPr/>
          <p:nvPr/>
        </p:nvSpPr>
        <p:spPr>
          <a:xfrm>
            <a:off x="6824897" y="2397514"/>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Annexes</a:t>
            </a:r>
          </a:p>
        </p:txBody>
      </p:sp>
      <p:cxnSp>
        <p:nvCxnSpPr>
          <p:cNvPr id="49" name="Connecteur droit avec flèche 7"/>
          <p:cNvCxnSpPr>
            <a:stCxn id="44" idx="3"/>
            <a:endCxn id="51" idx="1"/>
          </p:cNvCxnSpPr>
          <p:nvPr/>
        </p:nvCxnSpPr>
        <p:spPr>
          <a:xfrm>
            <a:off x="7261291" y="3170980"/>
            <a:ext cx="413293" cy="1818"/>
          </a:xfrm>
          <a:prstGeom prst="straightConnector1">
            <a:avLst/>
          </a:prstGeom>
          <a:noFill/>
          <a:ln w="38100" cap="flat" cmpd="sng" algn="ctr">
            <a:solidFill>
              <a:srgbClr val="FFC000">
                <a:lumMod val="75000"/>
              </a:srgbClr>
            </a:solidFill>
            <a:prstDash val="solid"/>
            <a:miter lim="800000"/>
            <a:tailEnd type="triangle"/>
          </a:ln>
          <a:effectLst/>
        </p:spPr>
      </p:cxnSp>
      <p:pic>
        <p:nvPicPr>
          <p:cNvPr id="50" name="Image 19"/>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7761860" y="2769987"/>
            <a:ext cx="216000" cy="216000"/>
          </a:xfrm>
          <a:prstGeom prst="rect">
            <a:avLst/>
          </a:prstGeom>
        </p:spPr>
      </p:pic>
      <p:sp>
        <p:nvSpPr>
          <p:cNvPr id="51" name="Rectangle à coins arrondis 5"/>
          <p:cNvSpPr/>
          <p:nvPr/>
        </p:nvSpPr>
        <p:spPr>
          <a:xfrm>
            <a:off x="7674584" y="2992798"/>
            <a:ext cx="1046877"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lvl="0" algn="ctr" defTabSz="457200">
              <a:defRPr/>
            </a:pPr>
            <a:r>
              <a:rPr lang="en-IE" sz="1000" kern="0">
                <a:solidFill>
                  <a:srgbClr val="FFC000">
                    <a:lumMod val="75000"/>
                  </a:srgbClr>
                </a:solidFill>
                <a:latin typeface="Calibri" panose="020F0502020204030204"/>
              </a:rPr>
              <a:t>Générer un amendement</a:t>
            </a:r>
            <a:endPar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endParaRPr>
          </a:p>
        </p:txBody>
      </p:sp>
      <p:sp>
        <p:nvSpPr>
          <p:cNvPr id="52" name="Flèche vers le haut 17"/>
          <p:cNvSpPr/>
          <p:nvPr/>
        </p:nvSpPr>
        <p:spPr>
          <a:xfrm rot="10800000">
            <a:off x="8357020" y="3549642"/>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rganigramme : Document 18"/>
          <p:cNvSpPr/>
          <p:nvPr/>
        </p:nvSpPr>
        <p:spPr>
          <a:xfrm>
            <a:off x="8030902" y="3657517"/>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lvl="0" algn="ctr" defTabSz="457200">
              <a:defRPr/>
            </a:pPr>
            <a:r>
              <a:rPr lang="en-IE" sz="1000" kern="0">
                <a:solidFill>
                  <a:prstClr val="black"/>
                </a:solidFill>
                <a:latin typeface="Calibri" panose="020F0502020204030204"/>
              </a:rPr>
              <a:t>Projet de modification</a:t>
            </a:r>
            <a:endParaRPr kumimoji="0" lang="en-IE"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4" name="Rectangle 53"/>
          <p:cNvSpPr/>
          <p:nvPr/>
        </p:nvSpPr>
        <p:spPr>
          <a:xfrm>
            <a:off x="1219200" y="4195768"/>
            <a:ext cx="9000511" cy="1476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5" name="Connecteur droit avec flèche 7"/>
          <p:cNvCxnSpPr>
            <a:stCxn id="56" idx="2"/>
            <a:endCxn id="87" idx="2"/>
          </p:cNvCxnSpPr>
          <p:nvPr/>
        </p:nvCxnSpPr>
        <p:spPr>
          <a:xfrm>
            <a:off x="9578753" y="3525988"/>
            <a:ext cx="2660" cy="1127435"/>
          </a:xfrm>
          <a:prstGeom prst="straightConnector1">
            <a:avLst/>
          </a:prstGeom>
          <a:noFill/>
          <a:ln w="38100" cap="flat" cmpd="sng" algn="ctr">
            <a:solidFill>
              <a:srgbClr val="FFC000">
                <a:lumMod val="75000"/>
              </a:srgbClr>
            </a:solidFill>
            <a:prstDash val="solid"/>
            <a:miter lim="800000"/>
            <a:tailEnd type="triangle"/>
          </a:ln>
          <a:effectLst/>
        </p:spPr>
      </p:cxnSp>
      <p:sp>
        <p:nvSpPr>
          <p:cNvPr id="56" name="Rectangle à coins arrondis 4"/>
          <p:cNvSpPr/>
          <p:nvPr/>
        </p:nvSpPr>
        <p:spPr>
          <a:xfrm>
            <a:off x="9074753" y="2985988"/>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Signature</a:t>
            </a:r>
          </a:p>
        </p:txBody>
      </p:sp>
      <p:cxnSp>
        <p:nvCxnSpPr>
          <p:cNvPr id="57" name="Connecteur droit avec flèche 101"/>
          <p:cNvCxnSpPr>
            <a:stCxn id="51" idx="3"/>
          </p:cNvCxnSpPr>
          <p:nvPr/>
        </p:nvCxnSpPr>
        <p:spPr>
          <a:xfrm flipV="1">
            <a:off x="8721461" y="3170515"/>
            <a:ext cx="353292" cy="2283"/>
          </a:xfrm>
          <a:prstGeom prst="straightConnector1">
            <a:avLst/>
          </a:prstGeom>
          <a:noFill/>
          <a:ln w="38100" cap="flat" cmpd="sng" algn="ctr">
            <a:solidFill>
              <a:srgbClr val="FFC000">
                <a:lumMod val="75000"/>
              </a:srgbClr>
            </a:solidFill>
            <a:prstDash val="solid"/>
            <a:miter lim="800000"/>
            <a:tailEnd type="triangle"/>
          </a:ln>
          <a:effectLst/>
        </p:spPr>
      </p:cxnSp>
      <p:sp>
        <p:nvSpPr>
          <p:cNvPr id="59" name="Flèche vers le haut 17"/>
          <p:cNvSpPr/>
          <p:nvPr/>
        </p:nvSpPr>
        <p:spPr>
          <a:xfrm rot="10800000">
            <a:off x="9677895" y="3549643"/>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lèche vers le haut 29"/>
          <p:cNvSpPr/>
          <p:nvPr/>
        </p:nvSpPr>
        <p:spPr>
          <a:xfrm rot="10800000">
            <a:off x="9834255" y="5194113"/>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à coins arrondis 5"/>
          <p:cNvSpPr/>
          <p:nvPr/>
        </p:nvSpPr>
        <p:spPr>
          <a:xfrm>
            <a:off x="7796671" y="4400824"/>
            <a:ext cx="1008000" cy="781741"/>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endParaRPr lang="fr-BE" sz="1000" kern="0">
              <a:solidFill>
                <a:srgbClr val="4472C4"/>
              </a:solidFill>
              <a:latin typeface="Calibri" panose="020F0502020204030204"/>
            </a:endParaRPr>
          </a:p>
          <a:p>
            <a:pPr lvl="0" algn="ctr" defTabSz="457200">
              <a:defRPr/>
            </a:pPr>
            <a:endParaRPr lang="fr-BE" sz="1000" kern="0">
              <a:solidFill>
                <a:srgbClr val="4472C4"/>
              </a:solidFill>
              <a:latin typeface="Calibri" panose="020F0502020204030204"/>
            </a:endParaRPr>
          </a:p>
          <a:p>
            <a:pPr lvl="0" algn="ctr" defTabSz="457200">
              <a:defRPr/>
            </a:pPr>
            <a:endParaRPr lang="fr-BE" sz="1000" kern="0">
              <a:solidFill>
                <a:srgbClr val="4472C4"/>
              </a:solidFill>
              <a:latin typeface="Calibri" panose="020F0502020204030204"/>
            </a:endParaRPr>
          </a:p>
          <a:p>
            <a:pPr lvl="0" algn="ctr" defTabSz="457200">
              <a:defRPr/>
            </a:pPr>
            <a:r>
              <a:rPr lang="fr-BE" sz="1000" kern="0">
                <a:solidFill>
                  <a:srgbClr val="4472C4"/>
                </a:solidFill>
                <a:latin typeface="Calibri" panose="020F0502020204030204"/>
              </a:rPr>
              <a:t>Autorise dans ABAC</a:t>
            </a:r>
          </a:p>
          <a:p>
            <a:pPr lvl="0" algn="ctr" defTabSz="457200">
              <a:defRPr/>
            </a:pPr>
            <a:r>
              <a:rPr lang="fr-BE" sz="1000" kern="0">
                <a:solidFill>
                  <a:srgbClr val="4472C4"/>
                </a:solidFill>
                <a:latin typeface="Calibri" panose="020F0502020204030204"/>
              </a:rPr>
              <a:t> (si nécessaire)</a:t>
            </a:r>
          </a:p>
          <a:p>
            <a:pPr lvl="0" algn="ctr" defTabSz="457200">
              <a:defRPr/>
            </a:pPr>
            <a:endParaRPr lang="fr-BE" sz="1000" kern="0">
              <a:solidFill>
                <a:srgbClr val="4472C4"/>
              </a:solidFill>
              <a:latin typeface="Calibri" panose="020F0502020204030204"/>
            </a:endParaRPr>
          </a:p>
        </p:txBody>
      </p:sp>
      <p:pic>
        <p:nvPicPr>
          <p:cNvPr id="64" name="Image 5"/>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7845243" y="4413738"/>
            <a:ext cx="216000" cy="216000"/>
          </a:xfrm>
          <a:prstGeom prst="rect">
            <a:avLst/>
          </a:prstGeom>
        </p:spPr>
      </p:pic>
      <p:pic>
        <p:nvPicPr>
          <p:cNvPr id="65" name="Image 5"/>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9113242" y="2757554"/>
            <a:ext cx="216000" cy="216000"/>
          </a:xfrm>
          <a:prstGeom prst="rect">
            <a:avLst/>
          </a:prstGeom>
        </p:spPr>
      </p:pic>
      <p:pic>
        <p:nvPicPr>
          <p:cNvPr id="70" name="Picture 69"/>
          <p:cNvPicPr>
            <a:picLocks noChangeAspect="1"/>
          </p:cNvPicPr>
          <p:nvPr/>
        </p:nvPicPr>
        <p:blipFill>
          <a:blip r:embed="rId5">
            <a:duotone>
              <a:prstClr val="black"/>
              <a:srgbClr val="C00000">
                <a:tint val="45000"/>
                <a:satMod val="400000"/>
              </a:srgbClr>
            </a:duotone>
          </a:blip>
          <a:stretch>
            <a:fillRect/>
          </a:stretch>
        </p:blipFill>
        <p:spPr>
          <a:xfrm>
            <a:off x="9870985" y="5684491"/>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71" name="Organigramme : Document 30"/>
          <p:cNvSpPr/>
          <p:nvPr/>
        </p:nvSpPr>
        <p:spPr>
          <a:xfrm>
            <a:off x="9402761" y="5314837"/>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a:defRPr/>
            </a:pPr>
            <a:r>
              <a:rPr lang="fr-BE" sz="1000" kern="0">
                <a:latin typeface="Calibri" panose="020F0502020204030204"/>
              </a:rPr>
              <a:t>Avenant signé</a:t>
            </a:r>
            <a:endParaRPr lang="en-IE" sz="1000" b="0" i="0" u="none" strike="noStrike" kern="0" cap="none" spc="0" normalizeH="0" baseline="0" noProof="0">
              <a:ln>
                <a:noFill/>
              </a:ln>
              <a:effectLst/>
              <a:uLnTx/>
              <a:uFillTx/>
              <a:latin typeface="Calibri" panose="020F0502020204030204"/>
              <a:cs typeface="Calibri"/>
            </a:endParaRPr>
          </a:p>
        </p:txBody>
      </p:sp>
      <p:pic>
        <p:nvPicPr>
          <p:cNvPr id="72" name="Picture 71"/>
          <p:cNvPicPr>
            <a:picLocks noChangeAspect="1"/>
          </p:cNvPicPr>
          <p:nvPr/>
        </p:nvPicPr>
        <p:blipFill>
          <a:blip r:embed="rId5">
            <a:duotone>
              <a:prstClr val="black"/>
              <a:srgbClr val="C00000">
                <a:tint val="45000"/>
                <a:satMod val="400000"/>
              </a:srgbClr>
            </a:duotone>
          </a:blip>
          <a:stretch>
            <a:fillRect/>
          </a:stretch>
        </p:blipFill>
        <p:spPr>
          <a:xfrm>
            <a:off x="9849874" y="4044343"/>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73" name="Organigramme : Document 18"/>
          <p:cNvSpPr/>
          <p:nvPr/>
        </p:nvSpPr>
        <p:spPr>
          <a:xfrm>
            <a:off x="9172861" y="3614951"/>
            <a:ext cx="1055947" cy="559997"/>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lvl="0" algn="ctr" defTabSz="457200">
              <a:defRPr/>
            </a:pPr>
            <a:endParaRPr lang="fr-BE" sz="1000" kern="0">
              <a:solidFill>
                <a:prstClr val="black"/>
              </a:solidFill>
              <a:latin typeface="Calibri" panose="020F0502020204030204"/>
            </a:endParaRPr>
          </a:p>
          <a:p>
            <a:pPr lvl="0" algn="ctr" defTabSz="457200">
              <a:defRPr/>
            </a:pPr>
            <a:r>
              <a:rPr lang="fr-BE" sz="1000" kern="0">
                <a:solidFill>
                  <a:prstClr val="black"/>
                </a:solidFill>
                <a:latin typeface="Calibri" panose="020F0502020204030204"/>
              </a:rPr>
              <a:t>Avenant signé par le partenaire contractuel</a:t>
            </a:r>
          </a:p>
          <a:p>
            <a:pPr lvl="0" algn="ctr" defTabSz="457200">
              <a:defRPr/>
            </a:pPr>
            <a:endParaRPr lang="fr-BE" sz="1000" kern="0">
              <a:solidFill>
                <a:prstClr val="black"/>
              </a:solidFill>
              <a:latin typeface="Calibri" panose="020F0502020204030204"/>
            </a:endParaRPr>
          </a:p>
        </p:txBody>
      </p:sp>
      <p:sp>
        <p:nvSpPr>
          <p:cNvPr id="74" name="Rectangle à coins arrondis 5"/>
          <p:cNvSpPr/>
          <p:nvPr/>
        </p:nvSpPr>
        <p:spPr>
          <a:xfrm>
            <a:off x="3376646" y="3874018"/>
            <a:ext cx="3870511" cy="205105"/>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Consultation</a:t>
            </a:r>
            <a:r>
              <a:rPr kumimoji="0" lang="en-IE" sz="1000" b="0" i="0" u="none" strike="noStrike" kern="0" cap="none" spc="0" normalizeH="0" baseline="0" noProof="0">
                <a:ln>
                  <a:noFill/>
                </a:ln>
                <a:solidFill>
                  <a:srgbClr val="4472C4"/>
                </a:solidFill>
                <a:effectLst/>
                <a:uLnTx/>
                <a:uFillTx/>
                <a:latin typeface="Calibri" panose="020F0502020204030204"/>
                <a:ea typeface="+mn-ea"/>
                <a:cs typeface="+mn-cs"/>
              </a:rPr>
              <a:t> </a:t>
            </a:r>
            <a:r>
              <a:rPr kumimoji="0" lang="en-IE" sz="900" b="0" i="1" u="none" strike="noStrike" kern="0" cap="none" spc="0" normalizeH="0" baseline="0" noProof="0">
                <a:ln>
                  <a:noFill/>
                </a:ln>
                <a:solidFill>
                  <a:srgbClr val="4472C4"/>
                </a:solidFill>
                <a:effectLst/>
                <a:uLnTx/>
                <a:uFillTx/>
                <a:latin typeface="Calibri" panose="020F0502020204030204"/>
                <a:ea typeface="+mn-ea"/>
                <a:cs typeface="+mn-cs"/>
              </a:rPr>
              <a:t>(if requested)</a:t>
            </a:r>
          </a:p>
        </p:txBody>
      </p:sp>
      <p:pic>
        <p:nvPicPr>
          <p:cNvPr id="75" name="Image 5"/>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3401754" y="3650002"/>
            <a:ext cx="216000" cy="216000"/>
          </a:xfrm>
          <a:prstGeom prst="rect">
            <a:avLst/>
          </a:prstGeom>
        </p:spPr>
      </p:pic>
      <p:sp>
        <p:nvSpPr>
          <p:cNvPr id="80" name="Rectangle à coins arrondis 43"/>
          <p:cNvSpPr/>
          <p:nvPr/>
        </p:nvSpPr>
        <p:spPr>
          <a:xfrm>
            <a:off x="8075816" y="4483149"/>
            <a:ext cx="289812"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AO</a:t>
            </a:r>
          </a:p>
        </p:txBody>
      </p:sp>
      <p:sp>
        <p:nvSpPr>
          <p:cNvPr id="83" name="Rectangle à coins arrondis 43"/>
          <p:cNvSpPr/>
          <p:nvPr/>
        </p:nvSpPr>
        <p:spPr>
          <a:xfrm>
            <a:off x="3641308" y="2833659"/>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84" name="Rectangle à coins arrondis 43"/>
          <p:cNvSpPr/>
          <p:nvPr/>
        </p:nvSpPr>
        <p:spPr>
          <a:xfrm>
            <a:off x="3606611" y="3730215"/>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p:txBody>
      </p:sp>
      <p:sp>
        <p:nvSpPr>
          <p:cNvPr id="85" name="Rectangle à coins arrondis 43"/>
          <p:cNvSpPr/>
          <p:nvPr/>
        </p:nvSpPr>
        <p:spPr>
          <a:xfrm>
            <a:off x="6528156" y="2830510"/>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86" name="Rectangle à coins arrondis 43"/>
          <p:cNvSpPr/>
          <p:nvPr/>
        </p:nvSpPr>
        <p:spPr>
          <a:xfrm>
            <a:off x="9329242" y="2826624"/>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LSIGN</a:t>
            </a:r>
          </a:p>
        </p:txBody>
      </p:sp>
      <p:sp>
        <p:nvSpPr>
          <p:cNvPr id="47" name="Flèche vers le haut 15"/>
          <p:cNvSpPr/>
          <p:nvPr/>
        </p:nvSpPr>
        <p:spPr>
          <a:xfrm rot="10800000">
            <a:off x="6940072" y="2872091"/>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ZoneTexte 9"/>
          <p:cNvSpPr txBox="1"/>
          <p:nvPr/>
        </p:nvSpPr>
        <p:spPr>
          <a:xfrm>
            <a:off x="1308443" y="4559495"/>
            <a:ext cx="1863956" cy="1354217"/>
          </a:xfrm>
          <a:prstGeom prst="rect">
            <a:avLst/>
          </a:prstGeom>
          <a:noFill/>
        </p:spPr>
        <p:txBody>
          <a:bodyPr wrap="square" lIns="91440" tIns="45720" rIns="91440" bIns="45720" rtlCol="0" anchor="t">
            <a:spAutoFit/>
          </a:bodyPr>
          <a:lstStyle/>
          <a:p>
            <a:pPr algn="ctr" defTabSz="457200">
              <a:spcBef>
                <a:spcPts val="600"/>
              </a:spcBef>
            </a:pPr>
            <a:r>
              <a:rPr lang="en-IE">
                <a:latin typeface="Calibri" panose="020F0502020204030204"/>
              </a:rPr>
              <a:t>AVENANT</a:t>
            </a:r>
          </a:p>
          <a:p>
            <a:pPr algn="ctr" defTabSz="457200" fontAlgn="auto">
              <a:spcBef>
                <a:spcPts val="600"/>
              </a:spcBef>
              <a:spcAft>
                <a:spcPts val="0"/>
              </a:spcAft>
            </a:pPr>
            <a:r>
              <a:rPr lang="en-IE" err="1">
                <a:latin typeface="Calibri" panose="020F0502020204030204"/>
              </a:rPr>
              <a:t>Pouvoir</a:t>
            </a:r>
            <a:r>
              <a:rPr lang="en-IE">
                <a:latin typeface="Calibri" panose="020F0502020204030204"/>
              </a:rPr>
              <a:t> </a:t>
            </a:r>
            <a:r>
              <a:rPr lang="en-IE" err="1">
                <a:latin typeface="Calibri" panose="020F0502020204030204"/>
              </a:rPr>
              <a:t>adjudicateur</a:t>
            </a:r>
            <a:endParaRPr lang="en-IE" err="1">
              <a:latin typeface="Calibri" panose="020F0502020204030204"/>
              <a:cs typeface="Calibri"/>
            </a:endParaRPr>
          </a:p>
          <a:p>
            <a:pPr algn="ctr" defTabSz="457200" fontAlgn="auto">
              <a:spcBef>
                <a:spcPts val="600"/>
              </a:spcBef>
              <a:spcAft>
                <a:spcPts val="0"/>
              </a:spcAft>
            </a:pPr>
            <a:endParaRPr lang="en-IE">
              <a:solidFill>
                <a:prstClr val="black"/>
              </a:solidFill>
              <a:latin typeface="Calibri" panose="020F0502020204030204"/>
            </a:endParaRPr>
          </a:p>
        </p:txBody>
      </p:sp>
      <p:sp>
        <p:nvSpPr>
          <p:cNvPr id="67" name="Rectangle à coins arrondis 4"/>
          <p:cNvSpPr/>
          <p:nvPr/>
        </p:nvSpPr>
        <p:spPr>
          <a:xfrm>
            <a:off x="9035917" y="4654417"/>
            <a:ext cx="1105032"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fr-BE" sz="1000" kern="0">
                <a:solidFill>
                  <a:schemeClr val="tx2"/>
                </a:solidFill>
                <a:latin typeface="Calibri" panose="020F0502020204030204"/>
              </a:rPr>
              <a:t>Avenant </a:t>
            </a:r>
            <a:r>
              <a:rPr lang="fr-BE" sz="1000" kern="0">
                <a:solidFill>
                  <a:srgbClr val="4472C4"/>
                </a:solidFill>
                <a:latin typeface="Calibri" panose="020F0502020204030204"/>
              </a:rPr>
              <a:t>signé</a:t>
            </a:r>
            <a:endParaRPr lang="en-US"/>
          </a:p>
          <a:p>
            <a:pPr lvl="0" algn="ctr" defTabSz="457200">
              <a:defRPr/>
            </a:pPr>
            <a:endParaRPr lang="fr-BE" sz="1000" kern="0">
              <a:solidFill>
                <a:srgbClr val="4472C4"/>
              </a:solidFill>
              <a:latin typeface="Calibri" panose="020F0502020204030204"/>
            </a:endParaRPr>
          </a:p>
        </p:txBody>
      </p:sp>
      <p:grpSp>
        <p:nvGrpSpPr>
          <p:cNvPr id="69" name="Groupe 24"/>
          <p:cNvGrpSpPr>
            <a:grpSpLocks noChangeAspect="1"/>
          </p:cNvGrpSpPr>
          <p:nvPr/>
        </p:nvGrpSpPr>
        <p:grpSpPr>
          <a:xfrm>
            <a:off x="9035811" y="4400824"/>
            <a:ext cx="365389" cy="263087"/>
            <a:chOff x="9510271" y="768909"/>
            <a:chExt cx="748896" cy="539220"/>
          </a:xfrm>
        </p:grpSpPr>
        <p:pic>
          <p:nvPicPr>
            <p:cNvPr id="76" name="Image 25"/>
            <p:cNvPicPr>
              <a:picLocks noChangeAspect="1"/>
            </p:cNvPicPr>
            <p:nvPr/>
          </p:nvPicPr>
          <p:blipFill>
            <a:blip r:embed="rId6">
              <a:clrChange>
                <a:clrFrom>
                  <a:srgbClr val="FFFDDB"/>
                </a:clrFrom>
                <a:clrTo>
                  <a:srgbClr val="FFFDDB">
                    <a:alpha val="0"/>
                  </a:srgbClr>
                </a:clrTo>
              </a:clrChange>
              <a:duotone>
                <a:srgbClr val="FFC000">
                  <a:shade val="45000"/>
                  <a:satMod val="135000"/>
                </a:srgbClr>
                <a:prstClr val="white"/>
              </a:duotone>
            </a:blip>
            <a:stretch>
              <a:fillRect/>
            </a:stretch>
          </p:blipFill>
          <p:spPr>
            <a:xfrm>
              <a:off x="9791167" y="768909"/>
              <a:ext cx="468000" cy="468000"/>
            </a:xfrm>
            <a:prstGeom prst="rect">
              <a:avLst/>
            </a:prstGeom>
          </p:spPr>
        </p:pic>
        <p:pic>
          <p:nvPicPr>
            <p:cNvPr id="77" name="Image 26"/>
            <p:cNvPicPr>
              <a:picLocks noChangeAspect="1"/>
            </p:cNvPicPr>
            <p:nvPr/>
          </p:nvPicPr>
          <p:blipFill>
            <a:blip r:embed="rId6">
              <a:clrChange>
                <a:clrFrom>
                  <a:srgbClr val="FFFDDB"/>
                </a:clrFrom>
                <a:clrTo>
                  <a:srgbClr val="FFFDDB">
                    <a:alpha val="0"/>
                  </a:srgbClr>
                </a:clrTo>
              </a:clrChange>
              <a:duotone>
                <a:srgbClr val="70AD47">
                  <a:shade val="45000"/>
                  <a:satMod val="135000"/>
                </a:srgbClr>
                <a:prstClr val="white"/>
              </a:duotone>
            </a:blip>
            <a:stretch>
              <a:fillRect/>
            </a:stretch>
          </p:blipFill>
          <p:spPr>
            <a:xfrm>
              <a:off x="9629329" y="804519"/>
              <a:ext cx="468000" cy="468000"/>
            </a:xfrm>
            <a:prstGeom prst="rect">
              <a:avLst/>
            </a:prstGeom>
          </p:spPr>
        </p:pic>
        <p:pic>
          <p:nvPicPr>
            <p:cNvPr id="78" name="Image 27"/>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87" name="Rectangle à coins arrondis 43"/>
          <p:cNvSpPr/>
          <p:nvPr/>
        </p:nvSpPr>
        <p:spPr>
          <a:xfrm>
            <a:off x="9339882" y="4222113"/>
            <a:ext cx="483062" cy="431310"/>
          </a:xfrm>
          <a:prstGeom prst="rect">
            <a:avLst/>
          </a:prstGeom>
          <a:noFill/>
          <a:ln w="12700" cap="flat" cmpd="sng" algn="ctr">
            <a:noFill/>
            <a:prstDash val="solid"/>
            <a:miter lim="800000"/>
          </a:ln>
          <a:effectLst/>
        </p:spPr>
        <p:txBody>
          <a:bodyPr wrap="none" lIns="0" tIns="0" rIns="0" bIns="0" rtlCol="0" anchor="b" anchorCtr="0"/>
          <a:lstStyle/>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OVA/FVA</a:t>
            </a:r>
          </a:p>
          <a:p>
            <a:pPr marL="0" marR="0" lvl="0" indent="0" algn="ctr" defTabSz="457200" eaLnBrk="1" fontAlgn="auto" latinLnBrk="0" hangingPunct="1">
              <a:lnSpc>
                <a:spcPts val="800"/>
              </a:lnSpc>
              <a:spcBef>
                <a:spcPts val="0"/>
              </a:spcBef>
              <a:spcAft>
                <a:spcPts val="0"/>
              </a:spcAft>
              <a:buClrTx/>
              <a:buSzTx/>
              <a:buFontTx/>
              <a:buNone/>
              <a:tabLst/>
              <a:defRPr/>
            </a:pPr>
            <a:r>
              <a:rPr lang="en-IE" sz="1000" b="0" kern="0">
                <a:solidFill>
                  <a:prstClr val="black">
                    <a:lumMod val="50000"/>
                    <a:lumOff val="50000"/>
                  </a:prstClr>
                </a:solidFill>
                <a:latin typeface="Calibri" panose="020F0502020204030204"/>
              </a:rPr>
              <a:t>AO</a:t>
            </a:r>
          </a:p>
        </p:txBody>
      </p:sp>
      <p:cxnSp>
        <p:nvCxnSpPr>
          <p:cNvPr id="88" name="Connecteur droit avec flèche 20"/>
          <p:cNvCxnSpPr>
            <a:stCxn id="67" idx="1"/>
          </p:cNvCxnSpPr>
          <p:nvPr/>
        </p:nvCxnSpPr>
        <p:spPr>
          <a:xfrm flipH="1" flipV="1">
            <a:off x="8804671" y="4920355"/>
            <a:ext cx="231246" cy="4062"/>
          </a:xfrm>
          <a:prstGeom prst="straightConnector1">
            <a:avLst/>
          </a:prstGeom>
          <a:noFill/>
          <a:ln w="3810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136114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948" y="542689"/>
            <a:ext cx="10972800" cy="936625"/>
          </a:xfrm>
        </p:spPr>
        <p:txBody>
          <a:bodyPr/>
          <a:lstStyle/>
          <a:p>
            <a:r>
              <a:rPr lang="fr-BE" b="1"/>
              <a:t>Avenant par l'UE </a:t>
            </a:r>
            <a:br>
              <a:rPr lang="fr-BE" b="1"/>
            </a:br>
            <a:r>
              <a:rPr lang="fr-BE" b="1"/>
              <a:t>avec signature électronique</a:t>
            </a:r>
            <a:endParaRPr lang="en-US" b="1"/>
          </a:p>
        </p:txBody>
      </p:sp>
      <p:sp>
        <p:nvSpPr>
          <p:cNvPr id="6" name="Rectangle 5"/>
          <p:cNvSpPr/>
          <p:nvPr/>
        </p:nvSpPr>
        <p:spPr>
          <a:xfrm>
            <a:off x="1026229" y="2445163"/>
            <a:ext cx="10139799" cy="1476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ZoneTexte 9"/>
          <p:cNvSpPr txBox="1"/>
          <p:nvPr/>
        </p:nvSpPr>
        <p:spPr>
          <a:xfrm>
            <a:off x="1080948" y="2664622"/>
            <a:ext cx="1758030" cy="1000274"/>
          </a:xfrm>
          <a:prstGeom prst="rect">
            <a:avLst/>
          </a:prstGeom>
          <a:noFill/>
        </p:spPr>
        <p:txBody>
          <a:bodyPr wrap="square" lIns="91440" tIns="45720" rIns="91440" bIns="45720" rtlCol="0" anchor="t">
            <a:spAutoFit/>
          </a:bodyPr>
          <a:lstStyle/>
          <a:p>
            <a:pPr algn="ctr" defTabSz="457200">
              <a:spcBef>
                <a:spcPts val="600"/>
              </a:spcBef>
            </a:pPr>
            <a:r>
              <a:rPr lang="fr-BE">
                <a:latin typeface="Calibri" panose="020F0502020204030204"/>
              </a:rPr>
              <a:t>AVENANTS initiés par l'UE</a:t>
            </a:r>
          </a:p>
          <a:p>
            <a:pPr algn="ctr" defTabSz="457200" fontAlgn="auto">
              <a:spcBef>
                <a:spcPts val="600"/>
              </a:spcBef>
              <a:spcAft>
                <a:spcPts val="0"/>
              </a:spcAft>
            </a:pPr>
            <a:endParaRPr lang="fr-BE">
              <a:solidFill>
                <a:prstClr val="black"/>
              </a:solidFill>
              <a:latin typeface="Calibri" panose="020F0502020204030204"/>
            </a:endParaRPr>
          </a:p>
        </p:txBody>
      </p:sp>
      <p:sp>
        <p:nvSpPr>
          <p:cNvPr id="8" name="Rectangle à coins arrondis 31"/>
          <p:cNvSpPr/>
          <p:nvPr/>
        </p:nvSpPr>
        <p:spPr>
          <a:xfrm>
            <a:off x="3174579" y="2924535"/>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en-IE" sz="1000" kern="0">
                <a:solidFill>
                  <a:srgbClr val="4472C4"/>
                </a:solidFill>
                <a:latin typeface="Calibri" panose="020F0502020204030204"/>
              </a:rPr>
              <a:t>Préparer l'amendement</a:t>
            </a:r>
          </a:p>
          <a:p>
            <a:pPr lvl="0" algn="ctr" defTabSz="457200">
              <a:defRPr/>
            </a:pPr>
            <a:endParaRPr lang="en-IE" sz="1000" kern="0">
              <a:solidFill>
                <a:srgbClr val="4472C4"/>
              </a:solidFill>
              <a:latin typeface="Calibri" panose="020F0502020204030204"/>
            </a:endParaRPr>
          </a:p>
        </p:txBody>
      </p:sp>
      <p:pic>
        <p:nvPicPr>
          <p:cNvPr id="9" name="Image 32"/>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3223539" y="2698259"/>
            <a:ext cx="216000" cy="216000"/>
          </a:xfrm>
          <a:prstGeom prst="rect">
            <a:avLst/>
          </a:prstGeom>
        </p:spPr>
      </p:pic>
      <p:cxnSp>
        <p:nvCxnSpPr>
          <p:cNvPr id="10" name="Connecteur droit avec flèche 101"/>
          <p:cNvCxnSpPr>
            <a:stCxn id="8" idx="3"/>
            <a:endCxn id="11" idx="1"/>
          </p:cNvCxnSpPr>
          <p:nvPr/>
        </p:nvCxnSpPr>
        <p:spPr>
          <a:xfrm>
            <a:off x="4182579" y="3194535"/>
            <a:ext cx="286705" cy="0"/>
          </a:xfrm>
          <a:prstGeom prst="straightConnector1">
            <a:avLst/>
          </a:prstGeom>
          <a:noFill/>
          <a:ln w="38100" cap="flat" cmpd="sng" algn="ctr">
            <a:solidFill>
              <a:srgbClr val="4472C4"/>
            </a:solidFill>
            <a:prstDash val="solid"/>
            <a:miter lim="800000"/>
            <a:tailEnd type="triangle"/>
          </a:ln>
          <a:effectLst/>
        </p:spPr>
      </p:cxnSp>
      <p:sp>
        <p:nvSpPr>
          <p:cNvPr id="11" name="Rectangle à coins arrondis 5"/>
          <p:cNvSpPr/>
          <p:nvPr/>
        </p:nvSpPr>
        <p:spPr>
          <a:xfrm>
            <a:off x="4469284" y="2924535"/>
            <a:ext cx="1091995"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en-IE" sz="1000" kern="0">
                <a:solidFill>
                  <a:srgbClr val="4472C4"/>
                </a:solidFill>
                <a:latin typeface="Calibri" panose="020F0502020204030204"/>
              </a:rPr>
              <a:t>Générer des clauses automatiques</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cxnSp>
        <p:nvCxnSpPr>
          <p:cNvPr id="12" name="Connecteur droit avec flèche 22"/>
          <p:cNvCxnSpPr>
            <a:stCxn id="11" idx="3"/>
            <a:endCxn id="13" idx="1"/>
          </p:cNvCxnSpPr>
          <p:nvPr/>
        </p:nvCxnSpPr>
        <p:spPr>
          <a:xfrm>
            <a:off x="5561279" y="3194535"/>
            <a:ext cx="276157" cy="0"/>
          </a:xfrm>
          <a:prstGeom prst="straightConnector1">
            <a:avLst/>
          </a:prstGeom>
          <a:noFill/>
          <a:ln w="38100" cap="flat" cmpd="sng" algn="ctr">
            <a:solidFill>
              <a:srgbClr val="4472C4"/>
            </a:solidFill>
            <a:prstDash val="solid"/>
            <a:miter lim="800000"/>
            <a:tailEnd type="triangle"/>
          </a:ln>
          <a:effectLst/>
        </p:spPr>
      </p:cxnSp>
      <p:sp>
        <p:nvSpPr>
          <p:cNvPr id="13" name="Rectangle à coins arrondis 5"/>
          <p:cNvSpPr/>
          <p:nvPr/>
        </p:nvSpPr>
        <p:spPr>
          <a:xfrm>
            <a:off x="5837436" y="2924535"/>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en-IE" sz="1000" kern="0">
                <a:solidFill>
                  <a:srgbClr val="4472C4"/>
                </a:solidFill>
                <a:latin typeface="Calibri" panose="020F0502020204030204"/>
              </a:rPr>
              <a:t>Sélectionnez d'autres clauses</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pic>
        <p:nvPicPr>
          <p:cNvPr id="14"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5878670" y="2698259"/>
            <a:ext cx="216000" cy="216000"/>
          </a:xfrm>
          <a:prstGeom prst="rect">
            <a:avLst/>
          </a:prstGeom>
        </p:spPr>
      </p:pic>
      <p:pic>
        <p:nvPicPr>
          <p:cNvPr id="15"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4490049" y="2698259"/>
            <a:ext cx="216000" cy="216000"/>
          </a:xfrm>
          <a:prstGeom prst="rect">
            <a:avLst/>
          </a:prstGeom>
        </p:spPr>
      </p:pic>
      <p:sp>
        <p:nvSpPr>
          <p:cNvPr id="16" name="Flèche vers le haut 15"/>
          <p:cNvSpPr/>
          <p:nvPr/>
        </p:nvSpPr>
        <p:spPr>
          <a:xfrm rot="10800000">
            <a:off x="6601213" y="2809889"/>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rganigramme : Document 16"/>
          <p:cNvSpPr/>
          <p:nvPr/>
        </p:nvSpPr>
        <p:spPr>
          <a:xfrm>
            <a:off x="6411459" y="2300751"/>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Annexes</a:t>
            </a:r>
          </a:p>
        </p:txBody>
      </p:sp>
      <p:cxnSp>
        <p:nvCxnSpPr>
          <p:cNvPr id="18" name="Connecteur droit avec flèche 7"/>
          <p:cNvCxnSpPr>
            <a:stCxn id="13" idx="3"/>
            <a:endCxn id="20" idx="1"/>
          </p:cNvCxnSpPr>
          <p:nvPr/>
        </p:nvCxnSpPr>
        <p:spPr>
          <a:xfrm>
            <a:off x="6845436" y="3194535"/>
            <a:ext cx="288144" cy="0"/>
          </a:xfrm>
          <a:prstGeom prst="straightConnector1">
            <a:avLst/>
          </a:prstGeom>
          <a:noFill/>
          <a:ln w="38100" cap="flat" cmpd="sng" algn="ctr">
            <a:solidFill>
              <a:srgbClr val="4472C4"/>
            </a:solidFill>
            <a:prstDash val="solid"/>
            <a:miter lim="800000"/>
            <a:tailEnd type="triangle"/>
          </a:ln>
          <a:effectLst/>
        </p:spPr>
      </p:cxnSp>
      <p:pic>
        <p:nvPicPr>
          <p:cNvPr id="19"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7208831" y="2698259"/>
            <a:ext cx="216000" cy="216000"/>
          </a:xfrm>
          <a:prstGeom prst="rect">
            <a:avLst/>
          </a:prstGeom>
        </p:spPr>
      </p:pic>
      <p:sp>
        <p:nvSpPr>
          <p:cNvPr id="20" name="Rectangle à coins arrondis 5"/>
          <p:cNvSpPr/>
          <p:nvPr/>
        </p:nvSpPr>
        <p:spPr>
          <a:xfrm>
            <a:off x="7133580" y="2924535"/>
            <a:ext cx="1056343"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en-IE" sz="1000" kern="0">
                <a:solidFill>
                  <a:srgbClr val="4472C4"/>
                </a:solidFill>
                <a:latin typeface="Calibri" panose="020F0502020204030204"/>
              </a:rPr>
              <a:t>Générer un amendement</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sp>
        <p:nvSpPr>
          <p:cNvPr id="22" name="Organigramme : Document 18"/>
          <p:cNvSpPr/>
          <p:nvPr/>
        </p:nvSpPr>
        <p:spPr>
          <a:xfrm>
            <a:off x="7515990" y="3530713"/>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lvl="0" algn="ctr" defTabSz="457200">
              <a:defRPr/>
            </a:pPr>
            <a:r>
              <a:rPr lang="en-IE" sz="1000" kern="0">
                <a:solidFill>
                  <a:prstClr val="black"/>
                </a:solidFill>
                <a:latin typeface="Calibri" panose="020F0502020204030204"/>
              </a:rPr>
              <a:t>Projet de modification</a:t>
            </a:r>
          </a:p>
          <a:p>
            <a:pPr lvl="0" algn="ctr" defTabSz="457200">
              <a:defRPr/>
            </a:pPr>
            <a:endParaRPr lang="en-IE" sz="1000" kern="0">
              <a:solidFill>
                <a:prstClr val="black"/>
              </a:solidFill>
              <a:latin typeface="Calibri" panose="020F0502020204030204"/>
            </a:endParaRPr>
          </a:p>
        </p:txBody>
      </p:sp>
      <p:sp>
        <p:nvSpPr>
          <p:cNvPr id="23" name="Rectangle 22"/>
          <p:cNvSpPr/>
          <p:nvPr/>
        </p:nvSpPr>
        <p:spPr>
          <a:xfrm>
            <a:off x="1026229" y="3983209"/>
            <a:ext cx="10139799"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4" name="Connecteur droit avec flèche 7"/>
          <p:cNvCxnSpPr>
            <a:stCxn id="25" idx="3"/>
            <a:endCxn id="35" idx="1"/>
          </p:cNvCxnSpPr>
          <p:nvPr/>
        </p:nvCxnSpPr>
        <p:spPr>
          <a:xfrm>
            <a:off x="9594997" y="3104535"/>
            <a:ext cx="416875" cy="1"/>
          </a:xfrm>
          <a:prstGeom prst="straightConnector1">
            <a:avLst/>
          </a:prstGeom>
          <a:noFill/>
          <a:ln w="38100" cap="flat" cmpd="sng" algn="ctr">
            <a:solidFill>
              <a:srgbClr val="4472C4"/>
            </a:solidFill>
            <a:prstDash val="solid"/>
            <a:miter lim="800000"/>
            <a:tailEnd type="triangle"/>
          </a:ln>
          <a:effectLst/>
        </p:spPr>
      </p:cxnSp>
      <p:sp>
        <p:nvSpPr>
          <p:cNvPr id="25" name="Rectangle à coins arrondis 4"/>
          <p:cNvSpPr/>
          <p:nvPr/>
        </p:nvSpPr>
        <p:spPr>
          <a:xfrm>
            <a:off x="8489965" y="2926247"/>
            <a:ext cx="1105032"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fr-BE" sz="1000" kern="0">
                <a:solidFill>
                  <a:srgbClr val="4472C4"/>
                </a:solidFill>
                <a:latin typeface="Calibri" panose="020F0502020204030204"/>
              </a:rPr>
              <a:t>Chaîne de visa et signature</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cxnSp>
        <p:nvCxnSpPr>
          <p:cNvPr id="26" name="Connecteur droit avec flèche 101"/>
          <p:cNvCxnSpPr>
            <a:stCxn id="20" idx="3"/>
            <a:endCxn id="25" idx="1"/>
          </p:cNvCxnSpPr>
          <p:nvPr/>
        </p:nvCxnSpPr>
        <p:spPr>
          <a:xfrm>
            <a:off x="8189923" y="3194535"/>
            <a:ext cx="300042" cy="1712"/>
          </a:xfrm>
          <a:prstGeom prst="straightConnector1">
            <a:avLst/>
          </a:prstGeom>
          <a:noFill/>
          <a:ln w="38100" cap="flat" cmpd="sng" algn="ctr">
            <a:solidFill>
              <a:srgbClr val="4472C4"/>
            </a:solidFill>
            <a:prstDash val="solid"/>
            <a:miter lim="800000"/>
            <a:tailEnd type="triangle"/>
          </a:ln>
          <a:effectLst/>
        </p:spPr>
      </p:cxnSp>
      <p:cxnSp>
        <p:nvCxnSpPr>
          <p:cNvPr id="27" name="Connecteur droit avec flèche 20"/>
          <p:cNvCxnSpPr>
            <a:stCxn id="35" idx="2"/>
            <a:endCxn id="29" idx="0"/>
          </p:cNvCxnSpPr>
          <p:nvPr/>
        </p:nvCxnSpPr>
        <p:spPr>
          <a:xfrm>
            <a:off x="10516942" y="3467441"/>
            <a:ext cx="5005" cy="994801"/>
          </a:xfrm>
          <a:prstGeom prst="straightConnector1">
            <a:avLst/>
          </a:prstGeom>
          <a:noFill/>
          <a:ln w="38100" cap="flat" cmpd="sng" algn="ctr">
            <a:solidFill>
              <a:srgbClr val="4472C4"/>
            </a:solidFill>
            <a:prstDash val="solid"/>
            <a:miter lim="800000"/>
            <a:tailEnd type="triangle"/>
          </a:ln>
          <a:effectLst/>
        </p:spPr>
      </p:cxnSp>
      <p:sp>
        <p:nvSpPr>
          <p:cNvPr id="28" name="Flèche vers le haut 17"/>
          <p:cNvSpPr/>
          <p:nvPr/>
        </p:nvSpPr>
        <p:spPr>
          <a:xfrm rot="10800000">
            <a:off x="8970481" y="3416951"/>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à coins arrondis 5"/>
          <p:cNvSpPr/>
          <p:nvPr/>
        </p:nvSpPr>
        <p:spPr>
          <a:xfrm>
            <a:off x="10014005" y="4462242"/>
            <a:ext cx="1015884"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algn="ctr" defTabSz="457200">
              <a:defRPr/>
            </a:pPr>
            <a:r>
              <a:rPr lang="en-IE" sz="1000" kern="0">
                <a:solidFill>
                  <a:srgbClr val="FFC000"/>
                </a:solidFill>
                <a:latin typeface="Calibri" panose="020F0502020204030204"/>
              </a:rPr>
              <a:t>Signer </a:t>
            </a:r>
            <a:r>
              <a:rPr lang="fr-BE" sz="1000" kern="0">
                <a:solidFill>
                  <a:schemeClr val="accent4"/>
                </a:solidFill>
                <a:latin typeface="Calibri" panose="020F0502020204030204"/>
              </a:rPr>
              <a:t>Avenant </a:t>
            </a:r>
            <a:endParaRPr kumimoji="0" lang="en-IE" sz="1000" i="0" u="none" strike="noStrike" kern="0" cap="none" spc="0" normalizeH="0" baseline="0" noProof="0">
              <a:ln>
                <a:noFill/>
              </a:ln>
              <a:solidFill>
                <a:schemeClr val="accent4"/>
              </a:solidFill>
              <a:effectLst/>
              <a:uLnTx/>
              <a:uFillTx/>
              <a:latin typeface="Calibri" panose="020F0502020204030204"/>
              <a:ea typeface="+mn-ea"/>
              <a:cs typeface="+mn-cs"/>
            </a:endParaRPr>
          </a:p>
        </p:txBody>
      </p:sp>
      <p:grpSp>
        <p:nvGrpSpPr>
          <p:cNvPr id="30" name="Groupe 24"/>
          <p:cNvGrpSpPr>
            <a:grpSpLocks noChangeAspect="1"/>
          </p:cNvGrpSpPr>
          <p:nvPr/>
        </p:nvGrpSpPr>
        <p:grpSpPr>
          <a:xfrm>
            <a:off x="8545845" y="2672654"/>
            <a:ext cx="365389" cy="263087"/>
            <a:chOff x="9510271" y="768909"/>
            <a:chExt cx="748896" cy="539220"/>
          </a:xfrm>
        </p:grpSpPr>
        <p:pic>
          <p:nvPicPr>
            <p:cNvPr id="31" name="Image 25"/>
            <p:cNvPicPr>
              <a:picLocks noChangeAspect="1"/>
            </p:cNvPicPr>
            <p:nvPr/>
          </p:nvPicPr>
          <p:blipFill>
            <a:blip r:embed="rId4">
              <a:clrChange>
                <a:clrFrom>
                  <a:srgbClr val="FFFDDB"/>
                </a:clrFrom>
                <a:clrTo>
                  <a:srgbClr val="FFFDDB">
                    <a:alpha val="0"/>
                  </a:srgbClr>
                </a:clrTo>
              </a:clrChange>
              <a:duotone>
                <a:srgbClr val="FFC000">
                  <a:shade val="45000"/>
                  <a:satMod val="135000"/>
                </a:srgbClr>
                <a:prstClr val="white"/>
              </a:duotone>
            </a:blip>
            <a:stretch>
              <a:fillRect/>
            </a:stretch>
          </p:blipFill>
          <p:spPr>
            <a:xfrm>
              <a:off x="9791167" y="768909"/>
              <a:ext cx="468000" cy="468000"/>
            </a:xfrm>
            <a:prstGeom prst="rect">
              <a:avLst/>
            </a:prstGeom>
          </p:spPr>
        </p:pic>
        <p:pic>
          <p:nvPicPr>
            <p:cNvPr id="32" name="Image 26"/>
            <p:cNvPicPr>
              <a:picLocks noChangeAspect="1"/>
            </p:cNvPicPr>
            <p:nvPr/>
          </p:nvPicPr>
          <p:blipFill>
            <a:blip r:embed="rId4">
              <a:clrChange>
                <a:clrFrom>
                  <a:srgbClr val="FFFDDB"/>
                </a:clrFrom>
                <a:clrTo>
                  <a:srgbClr val="FFFDDB">
                    <a:alpha val="0"/>
                  </a:srgbClr>
                </a:clrTo>
              </a:clrChange>
              <a:duotone>
                <a:srgbClr val="70AD47">
                  <a:shade val="45000"/>
                  <a:satMod val="135000"/>
                </a:srgbClr>
                <a:prstClr val="white"/>
              </a:duotone>
            </a:blip>
            <a:stretch>
              <a:fillRect/>
            </a:stretch>
          </p:blipFill>
          <p:spPr>
            <a:xfrm>
              <a:off x="9629329" y="804519"/>
              <a:ext cx="468000" cy="468000"/>
            </a:xfrm>
            <a:prstGeom prst="rect">
              <a:avLst/>
            </a:prstGeom>
          </p:spPr>
        </p:pic>
        <p:pic>
          <p:nvPicPr>
            <p:cNvPr id="33" name="Image 27"/>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34" name="Flèche vers le haut 29"/>
          <p:cNvSpPr/>
          <p:nvPr/>
        </p:nvSpPr>
        <p:spPr>
          <a:xfrm rot="10800000">
            <a:off x="10517956" y="4955154"/>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à coins arrondis 5"/>
          <p:cNvSpPr/>
          <p:nvPr/>
        </p:nvSpPr>
        <p:spPr>
          <a:xfrm>
            <a:off x="10011872" y="2927441"/>
            <a:ext cx="101014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lvl="0" algn="ctr" defTabSz="457200">
              <a:defRPr/>
            </a:pPr>
            <a:r>
              <a:rPr lang="fr-BE" sz="1000" kern="0">
                <a:solidFill>
                  <a:srgbClr val="4472C4"/>
                </a:solidFill>
                <a:latin typeface="Calibri" panose="020F0502020204030204"/>
              </a:rPr>
              <a:t>Autoriser dans ABAC (si nécessaire)</a:t>
            </a:r>
            <a:endParaRPr kumimoji="0" lang="en-IE" sz="1000" i="0" u="none" strike="noStrike" kern="0" cap="none" spc="0" normalizeH="0" baseline="0" noProof="0">
              <a:ln>
                <a:noFill/>
              </a:ln>
              <a:solidFill>
                <a:srgbClr val="4472C4"/>
              </a:solidFill>
              <a:effectLst/>
              <a:uLnTx/>
              <a:uFillTx/>
              <a:latin typeface="Calibri" panose="020F0502020204030204"/>
              <a:ea typeface="+mn-ea"/>
              <a:cs typeface="+mn-cs"/>
            </a:endParaRPr>
          </a:p>
        </p:txBody>
      </p:sp>
      <p:pic>
        <p:nvPicPr>
          <p:cNvPr id="36" name="Image 58"/>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10056488" y="4236305"/>
            <a:ext cx="216000" cy="216000"/>
          </a:xfrm>
          <a:prstGeom prst="rect">
            <a:avLst/>
          </a:prstGeom>
        </p:spPr>
      </p:pic>
      <p:pic>
        <p:nvPicPr>
          <p:cNvPr id="37"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10051517" y="2698259"/>
            <a:ext cx="216000" cy="216000"/>
          </a:xfrm>
          <a:prstGeom prst="rect">
            <a:avLst/>
          </a:prstGeom>
        </p:spPr>
      </p:pic>
      <p:pic>
        <p:nvPicPr>
          <p:cNvPr id="66" name="Picture 65"/>
          <p:cNvPicPr>
            <a:picLocks noChangeAspect="1"/>
          </p:cNvPicPr>
          <p:nvPr/>
        </p:nvPicPr>
        <p:blipFill>
          <a:blip r:embed="rId5">
            <a:duotone>
              <a:prstClr val="black"/>
              <a:srgbClr val="C00000">
                <a:tint val="45000"/>
                <a:satMod val="400000"/>
              </a:srgbClr>
            </a:duotone>
          </a:blip>
          <a:stretch>
            <a:fillRect/>
          </a:stretch>
        </p:blipFill>
        <p:spPr>
          <a:xfrm>
            <a:off x="9304210" y="3905890"/>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67" name="Organigramme : Document 18"/>
          <p:cNvSpPr/>
          <p:nvPr/>
        </p:nvSpPr>
        <p:spPr>
          <a:xfrm>
            <a:off x="8815935" y="3527039"/>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lvl="0" algn="ctr" defTabSz="457200">
              <a:defRPr/>
            </a:pPr>
            <a:r>
              <a:rPr lang="en-IE" sz="1000" kern="0">
                <a:solidFill>
                  <a:prstClr val="black"/>
                </a:solidFill>
                <a:latin typeface="Calibri" panose="020F0502020204030204"/>
              </a:rPr>
              <a:t>Amendement signé par </a:t>
            </a:r>
            <a:r>
              <a:rPr lang="en-IE" sz="1000" kern="0" err="1">
                <a:solidFill>
                  <a:prstClr val="black"/>
                </a:solidFill>
                <a:latin typeface="Calibri" panose="020F0502020204030204"/>
              </a:rPr>
              <a:t>l'UE</a:t>
            </a:r>
            <a:endParaRPr kumimoji="0" lang="en-IE" sz="10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68" name="Picture 67"/>
          <p:cNvPicPr>
            <a:picLocks noChangeAspect="1"/>
          </p:cNvPicPr>
          <p:nvPr/>
        </p:nvPicPr>
        <p:blipFill>
          <a:blip r:embed="rId5">
            <a:duotone>
              <a:prstClr val="black"/>
              <a:srgbClr val="C00000">
                <a:tint val="45000"/>
                <a:satMod val="400000"/>
              </a:srgbClr>
            </a:duotone>
          </a:blip>
          <a:stretch>
            <a:fillRect/>
          </a:stretch>
        </p:blipFill>
        <p:spPr>
          <a:xfrm>
            <a:off x="10736346" y="5408655"/>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69" name="Organigramme : Document 30"/>
          <p:cNvSpPr/>
          <p:nvPr/>
        </p:nvSpPr>
        <p:spPr>
          <a:xfrm>
            <a:off x="10253568" y="5074483"/>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lvl="0" algn="ctr" defTabSz="457200">
              <a:defRPr/>
            </a:pPr>
            <a:r>
              <a:rPr lang="fr-BE" sz="1000" kern="0">
                <a:latin typeface="Calibri" panose="020F0502020204030204"/>
              </a:rPr>
              <a:t>Avenant </a:t>
            </a:r>
            <a:r>
              <a:rPr lang="en-IE" sz="1000" kern="0" err="1">
                <a:latin typeface="Calibri" panose="020F0502020204030204"/>
              </a:rPr>
              <a:t>signé</a:t>
            </a:r>
            <a:endParaRPr lang="en-US" err="1">
              <a:ea typeface="+mn-ea"/>
              <a:cs typeface="+mn-cs"/>
            </a:endParaRPr>
          </a:p>
        </p:txBody>
      </p:sp>
      <p:sp>
        <p:nvSpPr>
          <p:cNvPr id="76" name="Rectangle à coins arrondis 43"/>
          <p:cNvSpPr/>
          <p:nvPr/>
        </p:nvSpPr>
        <p:spPr>
          <a:xfrm>
            <a:off x="3439240" y="2762631"/>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p:txBody>
      </p:sp>
      <p:sp>
        <p:nvSpPr>
          <p:cNvPr id="77" name="Rectangle à coins arrondis 43"/>
          <p:cNvSpPr/>
          <p:nvPr/>
        </p:nvSpPr>
        <p:spPr>
          <a:xfrm>
            <a:off x="6079114" y="2762631"/>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p:txBody>
      </p:sp>
      <p:sp>
        <p:nvSpPr>
          <p:cNvPr id="78" name="Rectangle à coins arrondis 43"/>
          <p:cNvSpPr/>
          <p:nvPr/>
        </p:nvSpPr>
        <p:spPr>
          <a:xfrm>
            <a:off x="8793930" y="2493943"/>
            <a:ext cx="483062" cy="431310"/>
          </a:xfrm>
          <a:prstGeom prst="rect">
            <a:avLst/>
          </a:prstGeom>
          <a:noFill/>
          <a:ln w="12700" cap="flat" cmpd="sng" algn="ctr">
            <a:noFill/>
            <a:prstDash val="solid"/>
            <a:miter lim="800000"/>
          </a:ln>
          <a:effectLst/>
        </p:spPr>
        <p:txBody>
          <a:bodyPr wrap="none" lIns="0" tIns="0" rIns="0" bIns="0" rtlCol="0" anchor="b" anchorCtr="0"/>
          <a:lstStyle/>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OVA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FVA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AO</a:t>
            </a:r>
          </a:p>
        </p:txBody>
      </p:sp>
      <p:sp>
        <p:nvSpPr>
          <p:cNvPr id="79" name="Rectangle à coins arrondis 43"/>
          <p:cNvSpPr/>
          <p:nvPr/>
        </p:nvSpPr>
        <p:spPr>
          <a:xfrm>
            <a:off x="10284218" y="2762631"/>
            <a:ext cx="289812"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AO</a:t>
            </a:r>
          </a:p>
        </p:txBody>
      </p:sp>
      <p:sp>
        <p:nvSpPr>
          <p:cNvPr id="82" name="Rectangle à coins arrondis 43"/>
          <p:cNvSpPr/>
          <p:nvPr/>
        </p:nvSpPr>
        <p:spPr>
          <a:xfrm>
            <a:off x="10275525" y="4300677"/>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LSIGN</a:t>
            </a:r>
          </a:p>
        </p:txBody>
      </p:sp>
      <p:sp>
        <p:nvSpPr>
          <p:cNvPr id="44" name="ZoneTexte 9"/>
          <p:cNvSpPr txBox="1"/>
          <p:nvPr/>
        </p:nvSpPr>
        <p:spPr>
          <a:xfrm>
            <a:off x="1080948" y="4160450"/>
            <a:ext cx="1758030" cy="1354217"/>
          </a:xfrm>
          <a:prstGeom prst="rect">
            <a:avLst/>
          </a:prstGeom>
          <a:noFill/>
        </p:spPr>
        <p:txBody>
          <a:bodyPr wrap="square" lIns="91440" tIns="45720" rIns="91440" bIns="45720" rtlCol="0" anchor="t">
            <a:spAutoFit/>
          </a:bodyPr>
          <a:lstStyle/>
          <a:p>
            <a:pPr algn="ctr" defTabSz="457200">
              <a:spcBef>
                <a:spcPts val="600"/>
              </a:spcBef>
              <a:spcAft>
                <a:spcPts val="0"/>
              </a:spcAft>
            </a:pPr>
            <a:r>
              <a:rPr lang="en-IE">
                <a:latin typeface="Calibri" panose="020F0502020204030204"/>
              </a:rPr>
              <a:t>AVENANTS</a:t>
            </a:r>
            <a:endParaRPr lang="en-US"/>
          </a:p>
          <a:p>
            <a:pPr algn="ctr" defTabSz="457200" fontAlgn="auto">
              <a:spcBef>
                <a:spcPts val="600"/>
              </a:spcBef>
              <a:spcAft>
                <a:spcPts val="0"/>
              </a:spcAft>
            </a:pPr>
            <a:r>
              <a:rPr lang="en-IE" err="1">
                <a:latin typeface="Calibri" panose="020F0502020204030204"/>
              </a:rPr>
              <a:t>Partenaire</a:t>
            </a:r>
            <a:r>
              <a:rPr lang="en-IE">
                <a:latin typeface="Calibri" panose="020F0502020204030204"/>
              </a:rPr>
              <a:t> </a:t>
            </a:r>
            <a:r>
              <a:rPr lang="en-IE" err="1">
                <a:latin typeface="Calibri" panose="020F0502020204030204"/>
              </a:rPr>
              <a:t>contractant</a:t>
            </a:r>
            <a:endParaRPr lang="en-IE" err="1">
              <a:latin typeface="Calibri" panose="020F0502020204030204"/>
              <a:cs typeface="Calibri"/>
            </a:endParaRPr>
          </a:p>
          <a:p>
            <a:pPr algn="ctr" defTabSz="457200" fontAlgn="auto">
              <a:spcBef>
                <a:spcPts val="600"/>
              </a:spcBef>
              <a:spcAft>
                <a:spcPts val="0"/>
              </a:spcAft>
            </a:pPr>
            <a:endParaRPr lang="en-IE">
              <a:solidFill>
                <a:prstClr val="black"/>
              </a:solidFill>
              <a:latin typeface="Calibri" panose="020F0502020204030204"/>
            </a:endParaRPr>
          </a:p>
        </p:txBody>
      </p:sp>
      <p:sp>
        <p:nvSpPr>
          <p:cNvPr id="21" name="Flèche vers le haut 17"/>
          <p:cNvSpPr/>
          <p:nvPr/>
        </p:nvSpPr>
        <p:spPr>
          <a:xfrm rot="10800000">
            <a:off x="7745862" y="3416951"/>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0818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71550" y="130435"/>
            <a:ext cx="10515600" cy="782357"/>
          </a:xfrm>
        </p:spPr>
        <p:txBody>
          <a:bodyPr/>
          <a:lstStyle/>
          <a:p>
            <a:r>
              <a:rPr lang="fr-BE" b="1"/>
              <a:t>Avenant</a:t>
            </a:r>
            <a:endParaRPr lang="en-GB"/>
          </a:p>
        </p:txBody>
      </p:sp>
      <p:pic>
        <p:nvPicPr>
          <p:cNvPr id="4" name="Picture 3"/>
          <p:cNvPicPr>
            <a:picLocks noChangeAspect="1"/>
          </p:cNvPicPr>
          <p:nvPr/>
        </p:nvPicPr>
        <p:blipFill>
          <a:blip r:embed="rId2"/>
          <a:stretch>
            <a:fillRect/>
          </a:stretch>
        </p:blipFill>
        <p:spPr>
          <a:xfrm>
            <a:off x="811357" y="1128624"/>
            <a:ext cx="11182350" cy="5045855"/>
          </a:xfrm>
          <a:prstGeom prst="rect">
            <a:avLst/>
          </a:prstGeom>
        </p:spPr>
      </p:pic>
      <p:sp>
        <p:nvSpPr>
          <p:cNvPr id="5" name="Rounded Rectangle 4"/>
          <p:cNvSpPr/>
          <p:nvPr/>
        </p:nvSpPr>
        <p:spPr>
          <a:xfrm>
            <a:off x="9503352" y="2377787"/>
            <a:ext cx="2438400" cy="5048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4">
            <a:extLst>
              <a:ext uri="{FF2B5EF4-FFF2-40B4-BE49-F238E27FC236}">
                <a16:creationId xmlns:a16="http://schemas.microsoft.com/office/drawing/2014/main" id="{170864E5-7A77-4285-B64F-A82184987481}"/>
              </a:ext>
            </a:extLst>
          </p:cNvPr>
          <p:cNvSpPr/>
          <p:nvPr/>
        </p:nvSpPr>
        <p:spPr>
          <a:xfrm>
            <a:off x="809624" y="5304558"/>
            <a:ext cx="2213264" cy="5048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3">
            <a:extLst>
              <a:ext uri="{FF2B5EF4-FFF2-40B4-BE49-F238E27FC236}">
                <a16:creationId xmlns:a16="http://schemas.microsoft.com/office/drawing/2014/main" id="{9F8D0026-5483-4F12-BD3B-3E4A2F3BEC10}"/>
              </a:ext>
            </a:extLst>
          </p:cNvPr>
          <p:cNvSpPr>
            <a:spLocks noChangeArrowheads="1"/>
          </p:cNvSpPr>
          <p:nvPr/>
        </p:nvSpPr>
        <p:spPr bwMode="auto">
          <a:xfrm>
            <a:off x="808759" y="6263997"/>
            <a:ext cx="8690264" cy="400110"/>
          </a:xfrm>
          <a:prstGeom prst="rect">
            <a:avLst/>
          </a:prstGeom>
          <a:noFill/>
          <a:ln w="9525">
            <a:noFill/>
            <a:miter lim="800000"/>
            <a:headEnd/>
            <a:tailEnd/>
          </a:ln>
        </p:spPr>
        <p:txBody>
          <a:bodyPr wrap="square" lIns="91440" tIns="45720" rIns="91440" bIns="45720" anchor="t">
            <a:spAutoFit/>
          </a:bodyPr>
          <a:lstStyle/>
          <a:p>
            <a:r>
              <a:rPr lang="fr-BE" sz="2000" err="1"/>
              <a:t>My</a:t>
            </a:r>
            <a:r>
              <a:rPr lang="fr-BE" sz="2000"/>
              <a:t> </a:t>
            </a:r>
            <a:r>
              <a:rPr lang="fr-BE" sz="2000" err="1"/>
              <a:t>Contracts</a:t>
            </a:r>
            <a:r>
              <a:rPr lang="fr-BE" sz="2000"/>
              <a:t> &gt; </a:t>
            </a:r>
            <a:r>
              <a:rPr lang="fr-BE" sz="2000" err="1"/>
              <a:t>Amendments</a:t>
            </a:r>
            <a:r>
              <a:rPr lang="fr-BE" sz="2000"/>
              <a:t> &gt; Launch new interaction </a:t>
            </a:r>
            <a:r>
              <a:rPr lang="fr-BE" sz="2000" err="1"/>
              <a:t>with</a:t>
            </a:r>
            <a:r>
              <a:rPr lang="fr-BE" sz="2000"/>
              <a:t> the EU </a:t>
            </a:r>
            <a:endParaRPr lang="en-US" sz="2000">
              <a:cs typeface="Arial"/>
            </a:endParaRPr>
          </a:p>
        </p:txBody>
      </p:sp>
    </p:spTree>
    <p:extLst>
      <p:ext uri="{BB962C8B-B14F-4D97-AF65-F5344CB8AC3E}">
        <p14:creationId xmlns:p14="http://schemas.microsoft.com/office/powerpoint/2010/main" val="1613393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82186" y="3378026"/>
            <a:ext cx="10065224" cy="2149523"/>
          </a:xfrm>
        </p:spPr>
        <p:txBody>
          <a:bodyPr>
            <a:noAutofit/>
          </a:bodyPr>
          <a:lstStyle/>
          <a:p>
            <a:pPr algn="ctr"/>
            <a:r>
              <a:rPr lang="en-IE" sz="4400" b="1"/>
              <a:t>III. </a:t>
            </a:r>
            <a:r>
              <a:rPr lang="en-IE" sz="4400" b="1" err="1"/>
              <a:t>Enregistrer</a:t>
            </a:r>
            <a:r>
              <a:rPr lang="en-IE" sz="4400" b="1"/>
              <a:t> </a:t>
            </a:r>
            <a:r>
              <a:rPr lang="en-IE" sz="4400" b="1" err="1"/>
              <a:t>votre</a:t>
            </a:r>
            <a:r>
              <a:rPr lang="en-IE" sz="4400" b="1"/>
              <a:t> organisation </a:t>
            </a:r>
            <a:br>
              <a:rPr lang="en-IE" sz="4400" b="1"/>
            </a:br>
            <a:r>
              <a:rPr lang="en-IE" sz="2000" b="1">
                <a:solidFill>
                  <a:schemeClr val="accent5"/>
                </a:solidFill>
              </a:rPr>
              <a:t>Funding and Tender Opportunities Portal</a:t>
            </a:r>
            <a:endParaRPr lang="fr-BE" sz="2000" b="1">
              <a:solidFill>
                <a:schemeClr val="accent5"/>
              </a:solidFill>
            </a:endParaRPr>
          </a:p>
        </p:txBody>
      </p:sp>
      <p:sp>
        <p:nvSpPr>
          <p:cNvPr id="2" name="Slide Number Placeholder 1"/>
          <p:cNvSpPr>
            <a:spLocks noGrp="1"/>
          </p:cNvSpPr>
          <p:nvPr>
            <p:ph type="sldNum" sz="quarter" idx="4294967295"/>
          </p:nvPr>
        </p:nvSpPr>
        <p:spPr/>
        <p:txBody>
          <a:bodyPr/>
          <a:lstStyle/>
          <a:p>
            <a:fld id="{F46C79FD-C571-418B-AB0F-5EE936C85276}" type="slidenum">
              <a:rPr lang="en-GB" smtClean="0"/>
              <a:t>34</a:t>
            </a:fld>
            <a:endParaRPr lang="en-GB"/>
          </a:p>
        </p:txBody>
      </p:sp>
    </p:spTree>
    <p:extLst>
      <p:ext uri="{BB962C8B-B14F-4D97-AF65-F5344CB8AC3E}">
        <p14:creationId xmlns:p14="http://schemas.microsoft.com/office/powerpoint/2010/main" val="3636253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5799" y="357861"/>
            <a:ext cx="11433714" cy="2092881"/>
          </a:xfrm>
          <a:prstGeom prst="rect">
            <a:avLst/>
          </a:prstGeom>
          <a:noFill/>
        </p:spPr>
        <p:txBody>
          <a:bodyPr wrap="square" rtlCol="0">
            <a:spAutoFit/>
          </a:bodyPr>
          <a:lstStyle/>
          <a:p>
            <a:r>
              <a:rPr lang="fr-BE" sz="4000" b="1">
                <a:solidFill>
                  <a:srgbClr val="024EA2"/>
                </a:solidFill>
              </a:rPr>
              <a:t>Collaborer avec la Commission européenne </a:t>
            </a:r>
          </a:p>
          <a:p>
            <a:pPr marL="342900" indent="-342900" algn="ctr">
              <a:buAutoNum type="arabicPeriod"/>
            </a:pPr>
            <a:endParaRPr lang="fr-BE" b="1" u="sng">
              <a:solidFill>
                <a:srgbClr val="024EA2"/>
              </a:solidFill>
            </a:endParaRPr>
          </a:p>
          <a:p>
            <a:pPr algn="ctr"/>
            <a:endParaRPr lang="fr-BE" b="1" u="sng">
              <a:solidFill>
                <a:srgbClr val="024EA2"/>
              </a:solidFill>
            </a:endParaRPr>
          </a:p>
          <a:p>
            <a:endParaRPr lang="fr-BE"/>
          </a:p>
          <a:p>
            <a:endParaRPr lang="fr-BE"/>
          </a:p>
          <a:p>
            <a:r>
              <a:rPr lang="fr-BE"/>
              <a:t> </a:t>
            </a:r>
            <a:endParaRPr lang="en-GB"/>
          </a:p>
        </p:txBody>
      </p:sp>
      <p:sp>
        <p:nvSpPr>
          <p:cNvPr id="10" name="TextBox 9"/>
          <p:cNvSpPr txBox="1"/>
          <p:nvPr/>
        </p:nvSpPr>
        <p:spPr>
          <a:xfrm>
            <a:off x="1101307" y="1035383"/>
            <a:ext cx="8210778" cy="646331"/>
          </a:xfrm>
          <a:prstGeom prst="rect">
            <a:avLst/>
          </a:prstGeom>
          <a:noFill/>
        </p:spPr>
        <p:txBody>
          <a:bodyPr wrap="square" rtlCol="0">
            <a:spAutoFit/>
          </a:bodyPr>
          <a:lstStyle/>
          <a:p>
            <a:r>
              <a:rPr lang="fr-BE" b="1"/>
              <a:t>pour les modules disponibles dans OPSYS aujourd'hui</a:t>
            </a:r>
          </a:p>
          <a:p>
            <a:endParaRPr lang="fr-BE">
              <a:solidFill>
                <a:srgbClr val="024EA2"/>
              </a:solidFill>
            </a:endParaRPr>
          </a:p>
        </p:txBody>
      </p:sp>
      <p:sp>
        <p:nvSpPr>
          <p:cNvPr id="11" name="TextBox 10"/>
          <p:cNvSpPr txBox="1"/>
          <p:nvPr/>
        </p:nvSpPr>
        <p:spPr>
          <a:xfrm>
            <a:off x="995799" y="2182836"/>
            <a:ext cx="5495385" cy="3570208"/>
          </a:xfrm>
          <a:prstGeom prst="rect">
            <a:avLst/>
          </a:prstGeom>
          <a:noFill/>
        </p:spPr>
        <p:txBody>
          <a:bodyPr wrap="square" rtlCol="0">
            <a:spAutoFit/>
          </a:bodyPr>
          <a:lstStyle/>
          <a:p>
            <a:r>
              <a:rPr lang="fr-BE" sz="2000" b="1"/>
              <a:t>Pour les Interventions et Cadres Logiques (outil de base de la méthodologie ICM)</a:t>
            </a:r>
          </a:p>
          <a:p>
            <a:pPr algn="ctr"/>
            <a:endParaRPr lang="fr-BE" sz="1200" b="1">
              <a:solidFill>
                <a:srgbClr val="FFC000"/>
              </a:solidFill>
            </a:endParaRPr>
          </a:p>
          <a:p>
            <a:pPr algn="ctr"/>
            <a:endParaRPr lang="fr-BE" sz="1200" b="1">
              <a:solidFill>
                <a:srgbClr val="00B050"/>
              </a:solidFill>
            </a:endParaRPr>
          </a:p>
          <a:p>
            <a:pPr algn="ctr"/>
            <a:r>
              <a:rPr lang="fr-BE" b="1">
                <a:solidFill>
                  <a:schemeClr val="accent5"/>
                </a:solidFill>
              </a:rPr>
              <a:t>PAS BESOIN DE PIC !</a:t>
            </a:r>
          </a:p>
          <a:p>
            <a:pPr marL="285750" indent="-285750">
              <a:buFont typeface="Arial" panose="020B0604020202020204" pitchFamily="34" charset="0"/>
              <a:buChar char="•"/>
            </a:pPr>
            <a:r>
              <a:rPr lang="fr-BE"/>
              <a:t>Le gestionnaire opérationnel accorde l'accès</a:t>
            </a:r>
          </a:p>
          <a:p>
            <a:r>
              <a:rPr lang="fr-BE"/>
              <a:t>au partenaire principal de mise en œuvre simplement en identifiant son adresse e-mail</a:t>
            </a:r>
          </a:p>
          <a:p>
            <a:pPr marL="285750" indent="-285750">
              <a:buFont typeface="Arial" panose="020B0604020202020204" pitchFamily="34" charset="0"/>
              <a:buChar char="•"/>
            </a:pPr>
            <a:r>
              <a:rPr lang="fr-BE"/>
              <a:t>La notification est envoyée au partenaire principal de mise en œuvre via le </a:t>
            </a:r>
            <a:r>
              <a:rPr lang="fr-BE" err="1"/>
              <a:t>Funding</a:t>
            </a:r>
            <a:r>
              <a:rPr lang="fr-BE"/>
              <a:t> and Tenders Portal + email</a:t>
            </a:r>
          </a:p>
          <a:p>
            <a:pPr algn="ctr"/>
            <a:endParaRPr lang="fr-BE">
              <a:solidFill>
                <a:srgbClr val="024EA2"/>
              </a:solidFill>
            </a:endParaRPr>
          </a:p>
          <a:p>
            <a:pPr algn="ctr"/>
            <a:endParaRPr lang="fr-BE">
              <a:solidFill>
                <a:srgbClr val="024EA2"/>
              </a:solidFill>
            </a:endParaRPr>
          </a:p>
        </p:txBody>
      </p:sp>
      <p:sp>
        <p:nvSpPr>
          <p:cNvPr id="12" name="TextBox 11"/>
          <p:cNvSpPr txBox="1"/>
          <p:nvPr/>
        </p:nvSpPr>
        <p:spPr>
          <a:xfrm>
            <a:off x="7025054" y="2114841"/>
            <a:ext cx="4809392" cy="3508653"/>
          </a:xfrm>
          <a:prstGeom prst="rect">
            <a:avLst/>
          </a:prstGeom>
          <a:noFill/>
        </p:spPr>
        <p:txBody>
          <a:bodyPr wrap="square" rtlCol="0">
            <a:spAutoFit/>
          </a:bodyPr>
          <a:lstStyle/>
          <a:p>
            <a:r>
              <a:rPr lang="fr-BE" sz="2000" b="1"/>
              <a:t>Pour les contrats-cadres</a:t>
            </a:r>
          </a:p>
          <a:p>
            <a:r>
              <a:rPr lang="fr-BE" sz="2000" b="1"/>
              <a:t>Exemples: SIEA2018, AUDIT2018, PSF2019, EVA2020, EVENTS2020</a:t>
            </a:r>
          </a:p>
          <a:p>
            <a:pPr algn="ctr"/>
            <a:endParaRPr lang="fr-BE" b="1">
              <a:solidFill>
                <a:srgbClr val="FFC000"/>
              </a:solidFill>
            </a:endParaRPr>
          </a:p>
          <a:p>
            <a:pPr algn="ctr"/>
            <a:r>
              <a:rPr lang="fr-BE" b="1">
                <a:solidFill>
                  <a:schemeClr val="accent5"/>
                </a:solidFill>
              </a:rPr>
              <a:t>PIC REQUIS!</a:t>
            </a:r>
          </a:p>
          <a:p>
            <a:pPr marL="285750" indent="-285750">
              <a:buFont typeface="Arial" panose="020B0604020202020204" pitchFamily="34" charset="0"/>
              <a:buChar char="•"/>
            </a:pPr>
            <a:r>
              <a:rPr lang="fr-BE"/>
              <a:t>Les entrepreneurs-cadres doivent enregistrer leurs profils sur le </a:t>
            </a:r>
            <a:r>
              <a:rPr lang="fr-BE" err="1"/>
              <a:t>Funding</a:t>
            </a:r>
            <a:r>
              <a:rPr lang="fr-BE"/>
              <a:t> and Tenders Portal.</a:t>
            </a:r>
          </a:p>
          <a:p>
            <a:pPr marL="285750" indent="-285750">
              <a:buFont typeface="Arial" panose="020B0604020202020204" pitchFamily="34" charset="0"/>
              <a:buChar char="•"/>
            </a:pPr>
            <a:r>
              <a:rPr lang="fr-BE"/>
              <a:t>Ils doivent obtenir un PIC officiel (Participant Identification Code)</a:t>
            </a:r>
          </a:p>
          <a:p>
            <a:pPr marL="285750" indent="-285750">
              <a:buFont typeface="Arial" panose="020B0604020202020204" pitchFamily="34" charset="0"/>
              <a:buChar char="•"/>
            </a:pPr>
            <a:r>
              <a:rPr lang="fr-BE"/>
              <a:t>et identifier un </a:t>
            </a:r>
            <a:r>
              <a:rPr lang="fr-BE" err="1"/>
              <a:t>PCoCo</a:t>
            </a:r>
            <a:r>
              <a:rPr lang="fr-BE"/>
              <a:t> (</a:t>
            </a:r>
            <a:r>
              <a:rPr lang="fr-BE" err="1"/>
              <a:t>Primary</a:t>
            </a:r>
            <a:r>
              <a:rPr lang="fr-BE"/>
              <a:t> </a:t>
            </a:r>
            <a:r>
              <a:rPr lang="fr-BE" err="1"/>
              <a:t>Coordinator</a:t>
            </a:r>
            <a:r>
              <a:rPr lang="fr-BE"/>
              <a:t> Contact).</a:t>
            </a:r>
          </a:p>
        </p:txBody>
      </p:sp>
      <p:sp>
        <p:nvSpPr>
          <p:cNvPr id="3" name="Rectangle 2"/>
          <p:cNvSpPr/>
          <p:nvPr/>
        </p:nvSpPr>
        <p:spPr>
          <a:xfrm>
            <a:off x="1371599" y="5623494"/>
            <a:ext cx="4651131" cy="583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IE" b="1"/>
              <a:t>Ne pas encoder de cadres </a:t>
            </a:r>
            <a:r>
              <a:rPr lang="en-IE" b="1" err="1"/>
              <a:t>logiques</a:t>
            </a:r>
            <a:r>
              <a:rPr lang="en-IE" b="1"/>
              <a:t> pour le moment</a:t>
            </a:r>
            <a:endParaRPr lang="en-GB" b="1"/>
          </a:p>
        </p:txBody>
      </p:sp>
    </p:spTree>
    <p:extLst>
      <p:ext uri="{BB962C8B-B14F-4D97-AF65-F5344CB8AC3E}">
        <p14:creationId xmlns:p14="http://schemas.microsoft.com/office/powerpoint/2010/main" val="2334690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108551" y="31847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a:t>Enregistrement des </a:t>
            </a:r>
            <a:r>
              <a:rPr lang="en-US" sz="3600" b="1" err="1"/>
              <a:t>Partenaires</a:t>
            </a:r>
            <a:r>
              <a:rPr lang="en-US" sz="3600" b="1"/>
              <a:t> </a:t>
            </a:r>
            <a:r>
              <a:rPr lang="en-US" sz="3600" b="1" err="1"/>
              <a:t>Externes</a:t>
            </a:r>
            <a:endParaRPr lang="en-GB" sz="3600" b="1"/>
          </a:p>
        </p:txBody>
      </p:sp>
      <p:sp>
        <p:nvSpPr>
          <p:cNvPr id="7" name="Rectangle 6"/>
          <p:cNvSpPr/>
          <p:nvPr/>
        </p:nvSpPr>
        <p:spPr>
          <a:xfrm>
            <a:off x="650631" y="830681"/>
            <a:ext cx="10074135" cy="5262979"/>
          </a:xfrm>
          <a:prstGeom prst="rect">
            <a:avLst/>
          </a:prstGeom>
        </p:spPr>
        <p:txBody>
          <a:bodyPr wrap="square" lIns="91440" tIns="45720" rIns="91440" bIns="45720" anchor="t">
            <a:spAutoFit/>
          </a:bodyPr>
          <a:lstStyle/>
          <a:p>
            <a:pPr marL="285750" indent="-285750">
              <a:buFont typeface="Wingdings" panose="05000000000000000000" pitchFamily="2" charset="2"/>
              <a:buChar char="Ø"/>
            </a:pPr>
            <a:endParaRPr lang="fr-BE" b="1" i="1">
              <a:solidFill>
                <a:srgbClr val="00B050"/>
              </a:solidFill>
            </a:endParaRPr>
          </a:p>
          <a:p>
            <a:endParaRPr lang="fr-BE" b="1" u="sng">
              <a:solidFill>
                <a:srgbClr val="00B050"/>
              </a:solidFill>
            </a:endParaRPr>
          </a:p>
          <a:p>
            <a:pPr lvl="1"/>
            <a:r>
              <a:rPr lang="fr-BE" sz="2000" b="1">
                <a:solidFill>
                  <a:schemeClr val="accent5"/>
                </a:solidFill>
              </a:rPr>
              <a:t>QU'EST-CE QU'UN PIC? </a:t>
            </a:r>
          </a:p>
          <a:p>
            <a:pPr lvl="1"/>
            <a:endParaRPr lang="fr-BE" sz="2000" b="1" u="sng"/>
          </a:p>
          <a:p>
            <a:pPr marL="800100" lvl="1" indent="-342900">
              <a:buFont typeface="Arial" panose="020B0604020202020204" pitchFamily="34" charset="0"/>
              <a:buChar char="•"/>
            </a:pPr>
            <a:r>
              <a:rPr lang="fr-BE" sz="2000"/>
              <a:t>PIC signifie code d'identification du participant. Cette référence à 9 chiffres est accordée à une organisation qui s'inscrit sur le </a:t>
            </a:r>
            <a:r>
              <a:rPr lang="fr-BE" sz="2000" err="1"/>
              <a:t>Funding</a:t>
            </a:r>
            <a:r>
              <a:rPr lang="fr-BE" sz="2000"/>
              <a:t> &amp; Tenders Portal.</a:t>
            </a:r>
            <a:endParaRPr lang="en-GB" sz="2000"/>
          </a:p>
          <a:p>
            <a:pPr marL="800100" lvl="1" indent="-342900">
              <a:buFont typeface="Arial" panose="020B0604020202020204" pitchFamily="34" charset="0"/>
              <a:buChar char="•"/>
            </a:pPr>
            <a:endParaRPr lang="en-GB" sz="2000"/>
          </a:p>
          <a:p>
            <a:pPr marL="800100" lvl="1" indent="-342900">
              <a:buFont typeface="Arial" panose="020B0604020202020204" pitchFamily="34" charset="0"/>
              <a:buChar char="•"/>
            </a:pPr>
            <a:r>
              <a:rPr lang="fr-BE" sz="2000"/>
              <a:t>Les PIC remplaceront donc les identifiants EuropeAid de PADOR et compléteront les </a:t>
            </a:r>
            <a:r>
              <a:rPr lang="fr-BE" sz="2000" err="1"/>
              <a:t>Legal</a:t>
            </a:r>
            <a:r>
              <a:rPr lang="fr-BE" sz="2000" dirty="0"/>
              <a:t> </a:t>
            </a:r>
            <a:r>
              <a:rPr lang="fr-BE" sz="2000" err="1"/>
              <a:t>Entity</a:t>
            </a:r>
            <a:r>
              <a:rPr lang="fr-BE" sz="2000"/>
              <a:t> File (LEF).</a:t>
            </a:r>
          </a:p>
          <a:p>
            <a:pPr marL="800100" lvl="1" indent="-342900">
              <a:buFont typeface="Arial" panose="020B0604020202020204" pitchFamily="34" charset="0"/>
              <a:buChar char="•"/>
            </a:pPr>
            <a:endParaRPr lang="fr-BE" sz="2000"/>
          </a:p>
          <a:p>
            <a:pPr marL="800100" lvl="1" indent="-342900">
              <a:buFont typeface="Arial" panose="020B0604020202020204" pitchFamily="34" charset="0"/>
              <a:buChar char="•"/>
            </a:pPr>
            <a:r>
              <a:rPr lang="fr-BE" sz="2000"/>
              <a:t>Un PIC permettra aux candidats et aux contractants du portail de financement et d'appels d'offres de:</a:t>
            </a:r>
          </a:p>
          <a:p>
            <a:pPr marL="800100" lvl="1" indent="-342900">
              <a:buFont typeface="Arial" panose="020B0604020202020204" pitchFamily="34" charset="0"/>
              <a:buChar char="•"/>
            </a:pPr>
            <a:endParaRPr lang="en-GB" sz="2000"/>
          </a:p>
          <a:p>
            <a:pPr marL="1714500" lvl="3" indent="-342900">
              <a:buFont typeface="Arial" panose="020B0604020202020204" pitchFamily="34" charset="0"/>
              <a:buChar char="•"/>
            </a:pPr>
            <a:r>
              <a:rPr lang="fr-BE" sz="2000"/>
              <a:t>Appliquer aux futurs appels d'offres ou appels a propositions</a:t>
            </a:r>
            <a:r>
              <a:rPr lang="en-GB" sz="2000" dirty="0"/>
              <a:t>;</a:t>
            </a:r>
            <a:endParaRPr lang="en-GB" sz="2000" dirty="0">
              <a:cs typeface="Arial"/>
            </a:endParaRPr>
          </a:p>
          <a:p>
            <a:pPr marL="1714500" lvl="3" indent="-342900">
              <a:buFont typeface="Arial" panose="020B0604020202020204" pitchFamily="34" charset="0"/>
              <a:buChar char="•"/>
            </a:pPr>
            <a:r>
              <a:rPr lang="fr-BE" sz="2000"/>
              <a:t>Gérer leurs contrats en cours;</a:t>
            </a:r>
            <a:endParaRPr lang="en-GB" sz="2000"/>
          </a:p>
          <a:p>
            <a:pPr marL="1714500" lvl="3" indent="-342900">
              <a:buFont typeface="Arial" panose="020B0604020202020204" pitchFamily="34" charset="0"/>
              <a:buChar char="•"/>
            </a:pPr>
            <a:r>
              <a:rPr lang="fr-BE" sz="2000"/>
              <a:t>Gérez les rôles d'accès pour leur organisation et recevez des notifications.</a:t>
            </a:r>
          </a:p>
        </p:txBody>
      </p:sp>
      <p:sp>
        <p:nvSpPr>
          <p:cNvPr id="2" name="Slide Number Placeholder 1"/>
          <p:cNvSpPr>
            <a:spLocks noGrp="1"/>
          </p:cNvSpPr>
          <p:nvPr>
            <p:ph type="sldNum" sz="quarter" idx="12"/>
          </p:nvPr>
        </p:nvSpPr>
        <p:spPr>
          <a:xfrm>
            <a:off x="1011381" y="6269831"/>
            <a:ext cx="8700653" cy="269876"/>
          </a:xfrm>
        </p:spPr>
        <p:txBody>
          <a:bodyPr/>
          <a:lstStyle/>
          <a:p>
            <a:r>
              <a:rPr lang="en-GB" sz="2000" b="1">
                <a:solidFill>
                  <a:schemeClr val="accent5"/>
                </a:solidFill>
              </a:rPr>
              <a:t>A </a:t>
            </a:r>
            <a:r>
              <a:rPr lang="en-GB" sz="2000" b="1" err="1">
                <a:solidFill>
                  <a:schemeClr val="accent5"/>
                </a:solidFill>
              </a:rPr>
              <a:t>terme</a:t>
            </a:r>
            <a:r>
              <a:rPr lang="en-GB" sz="2000" b="1">
                <a:solidFill>
                  <a:schemeClr val="accent5"/>
                </a:solidFill>
              </a:rPr>
              <a:t> </a:t>
            </a:r>
            <a:r>
              <a:rPr lang="en-GB" sz="2000" b="1" err="1">
                <a:solidFill>
                  <a:schemeClr val="accent5"/>
                </a:solidFill>
              </a:rPr>
              <a:t>tous</a:t>
            </a:r>
            <a:r>
              <a:rPr lang="en-GB" sz="2000" b="1">
                <a:solidFill>
                  <a:schemeClr val="accent5"/>
                </a:solidFill>
              </a:rPr>
              <a:t> les </a:t>
            </a:r>
            <a:r>
              <a:rPr lang="en-GB" sz="2000" b="1" err="1">
                <a:solidFill>
                  <a:schemeClr val="accent5"/>
                </a:solidFill>
              </a:rPr>
              <a:t>partenaires</a:t>
            </a:r>
            <a:r>
              <a:rPr lang="en-GB" sz="2000" b="1">
                <a:solidFill>
                  <a:schemeClr val="accent5"/>
                </a:solidFill>
              </a:rPr>
              <a:t> de mise en </a:t>
            </a:r>
            <a:r>
              <a:rPr lang="en-GB" sz="2000" b="1" err="1">
                <a:solidFill>
                  <a:schemeClr val="accent5"/>
                </a:solidFill>
                <a:ea typeface="+mn-lt"/>
                <a:cs typeface="+mn-lt"/>
              </a:rPr>
              <a:t>œuvre</a:t>
            </a:r>
            <a:r>
              <a:rPr lang="en-GB" sz="2000" b="1">
                <a:solidFill>
                  <a:schemeClr val="accent5"/>
                </a:solidFill>
                <a:ea typeface="+mn-lt"/>
                <a:cs typeface="+mn-lt"/>
              </a:rPr>
              <a:t> </a:t>
            </a:r>
            <a:r>
              <a:rPr lang="en-GB" sz="2000" b="1" err="1">
                <a:solidFill>
                  <a:schemeClr val="accent5"/>
                </a:solidFill>
              </a:rPr>
              <a:t>auront</a:t>
            </a:r>
            <a:r>
              <a:rPr lang="en-GB" sz="2000" b="1">
                <a:solidFill>
                  <a:schemeClr val="accent5"/>
                </a:solidFill>
              </a:rPr>
              <a:t> </a:t>
            </a:r>
            <a:r>
              <a:rPr lang="en-GB" sz="2000" b="1" err="1">
                <a:solidFill>
                  <a:schemeClr val="accent5"/>
                </a:solidFill>
              </a:rPr>
              <a:t>besoin</a:t>
            </a:r>
            <a:r>
              <a:rPr lang="en-GB" sz="2000" b="1">
                <a:solidFill>
                  <a:schemeClr val="accent5"/>
                </a:solidFill>
              </a:rPr>
              <a:t> d'un PIC</a:t>
            </a:r>
            <a:endParaRPr lang="en-US" sz="2000" b="1">
              <a:solidFill>
                <a:schemeClr val="accent5"/>
              </a:solidFill>
              <a:cs typeface="Arial"/>
            </a:endParaRPr>
          </a:p>
        </p:txBody>
      </p:sp>
    </p:spTree>
    <p:extLst>
      <p:ext uri="{BB962C8B-B14F-4D97-AF65-F5344CB8AC3E}">
        <p14:creationId xmlns:p14="http://schemas.microsoft.com/office/powerpoint/2010/main" val="2382870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341154"/>
            <a:ext cx="11021291" cy="6555641"/>
          </a:xfrm>
          <a:prstGeom prst="rect">
            <a:avLst/>
          </a:prstGeom>
        </p:spPr>
        <p:txBody>
          <a:bodyPr wrap="square" lIns="91440" tIns="45720" rIns="91440" bIns="45720" anchor="t">
            <a:spAutoFit/>
          </a:bodyPr>
          <a:lstStyle/>
          <a:p>
            <a:r>
              <a:rPr lang="fr-FR" sz="2000" b="1">
                <a:solidFill>
                  <a:schemeClr val="accent5"/>
                </a:solidFill>
                <a:latin typeface="+mj-lt"/>
              </a:rPr>
              <a:t>Les organisations qui ont des contrats en cours avec DG INTPA, DG NEAR ou FPI doivent:</a:t>
            </a:r>
          </a:p>
          <a:p>
            <a:endParaRPr lang="fr-FR" sz="2000">
              <a:latin typeface="+mj-lt"/>
            </a:endParaRPr>
          </a:p>
          <a:p>
            <a:pPr marL="742950" lvl="1" indent="-285750">
              <a:buFont typeface="Arial" panose="020B0604020202020204" pitchFamily="34" charset="0"/>
              <a:buChar char="•"/>
            </a:pPr>
            <a:r>
              <a:rPr lang="fr-FR" sz="2000">
                <a:latin typeface="+mj-lt"/>
              </a:rPr>
              <a:t>s'inscrire sur le </a:t>
            </a:r>
            <a:r>
              <a:rPr lang="fr-FR" sz="2000" err="1">
                <a:latin typeface="+mj-lt"/>
              </a:rPr>
              <a:t>Funding</a:t>
            </a:r>
            <a:r>
              <a:rPr lang="fr-FR" sz="2000">
                <a:latin typeface="+mj-lt"/>
              </a:rPr>
              <a:t> &amp; Tenders Portal </a:t>
            </a:r>
          </a:p>
          <a:p>
            <a:pPr marL="742950" lvl="1" indent="-285750">
              <a:buFont typeface="Arial" panose="020B0604020202020204" pitchFamily="34" charset="0"/>
              <a:buChar char="•"/>
            </a:pPr>
            <a:r>
              <a:rPr lang="fr-BE" sz="2000">
                <a:latin typeface="+mj-lt"/>
                <a:hlinkClick r:id="rId2"/>
              </a:rPr>
              <a:t>obtenir un PIC</a:t>
            </a:r>
            <a:endParaRPr lang="fr-BE" sz="2000">
              <a:latin typeface="+mj-lt"/>
            </a:endParaRPr>
          </a:p>
          <a:p>
            <a:pPr marL="742950" lvl="1" indent="-285750">
              <a:buFont typeface="Arial" panose="020B0604020202020204" pitchFamily="34" charset="0"/>
              <a:buChar char="•"/>
            </a:pPr>
            <a:r>
              <a:rPr lang="fr-FR" sz="2000">
                <a:latin typeface="+mj-lt"/>
              </a:rPr>
              <a:t>Informer </a:t>
            </a:r>
            <a:r>
              <a:rPr lang="fr-BE" sz="2000">
                <a:latin typeface="+mj-lt"/>
              </a:rPr>
              <a:t>l'équipe de gestion de INTPA PIC : </a:t>
            </a:r>
            <a:r>
              <a:rPr lang="fr-FR" sz="2000">
                <a:latin typeface="+mj-lt"/>
                <a:hlinkClick r:id="rId3"/>
              </a:rPr>
              <a:t>INTPA-PIC-MANAGEMENT@ec.europa.eu</a:t>
            </a:r>
            <a:r>
              <a:rPr lang="fr-FR" sz="2000">
                <a:latin typeface="+mj-lt"/>
              </a:rPr>
              <a:t> de leur inscription en mentionnant leur PIC</a:t>
            </a:r>
          </a:p>
          <a:p>
            <a:pPr marL="742950" lvl="1" indent="-285750">
              <a:buFont typeface="Arial" panose="020B0604020202020204" pitchFamily="34" charset="0"/>
              <a:buChar char="•"/>
            </a:pPr>
            <a:r>
              <a:rPr lang="fr-BE" sz="2000">
                <a:latin typeface="+mj-lt"/>
              </a:rPr>
              <a:t>l'équipe de gestion de INTPA PIC/INTPA PIC Management collecte les PIC et les transmet à </a:t>
            </a:r>
            <a:r>
              <a:rPr lang="fr-BE" sz="2000" err="1">
                <a:latin typeface="+mj-lt"/>
              </a:rPr>
              <a:t>Research</a:t>
            </a:r>
            <a:r>
              <a:rPr lang="fr-BE" sz="2000">
                <a:latin typeface="+mj-lt"/>
              </a:rPr>
              <a:t> </a:t>
            </a:r>
            <a:r>
              <a:rPr lang="fr-BE" sz="2000" err="1">
                <a:latin typeface="+mj-lt"/>
              </a:rPr>
              <a:t>Executive</a:t>
            </a:r>
            <a:r>
              <a:rPr lang="fr-BE" sz="2000">
                <a:latin typeface="+mj-lt"/>
              </a:rPr>
              <a:t> Agency (REA) pour la validation</a:t>
            </a:r>
            <a:endParaRPr lang="fr-BE" sz="2000">
              <a:latin typeface="+mj-lt"/>
              <a:cs typeface="Arial"/>
            </a:endParaRPr>
          </a:p>
          <a:p>
            <a:pPr marL="742950" lvl="1" indent="-285750">
              <a:buFont typeface="Arial" panose="020B0604020202020204" pitchFamily="34" charset="0"/>
              <a:buChar char="•"/>
            </a:pPr>
            <a:r>
              <a:rPr lang="fr-BE" sz="2000">
                <a:latin typeface="+mj-lt"/>
              </a:rPr>
              <a:t>REA valide les PIC. </a:t>
            </a:r>
            <a:r>
              <a:rPr lang="fr-FR" sz="2000"/>
              <a:t>Le processus de validation prend en compte l'association du Fichier </a:t>
            </a:r>
            <a:r>
              <a:rPr lang="fr-FR" sz="2000" err="1"/>
              <a:t>Entite</a:t>
            </a:r>
            <a:r>
              <a:rPr lang="fr-FR" sz="2000"/>
              <a:t> </a:t>
            </a:r>
            <a:r>
              <a:rPr lang="fr-FR" sz="2000" err="1"/>
              <a:t>Legale</a:t>
            </a:r>
            <a:r>
              <a:rPr lang="fr-FR" sz="2000"/>
              <a:t> - Legal </a:t>
            </a:r>
            <a:r>
              <a:rPr lang="fr-FR" sz="2000" err="1"/>
              <a:t>Entity</a:t>
            </a:r>
            <a:r>
              <a:rPr lang="fr-FR" sz="2000"/>
              <a:t> File (FEL/LEF) avec le Fichier Compte Bancaire - Bank </a:t>
            </a:r>
            <a:r>
              <a:rPr lang="fr-FR" sz="2000" err="1"/>
              <a:t>Account</a:t>
            </a:r>
            <a:r>
              <a:rPr lang="fr-FR" sz="2000"/>
              <a:t> File (FCB/BAF) de l'organisation.</a:t>
            </a:r>
            <a:endParaRPr lang="en-US" sz="2000">
              <a:latin typeface="+mj-lt"/>
            </a:endParaRPr>
          </a:p>
          <a:p>
            <a:pPr lvl="2"/>
            <a:endParaRPr lang="fr-BE" sz="2000" b="1" i="1" u="sng">
              <a:latin typeface="+mj-lt"/>
            </a:endParaRPr>
          </a:p>
          <a:p>
            <a:pPr lvl="1"/>
            <a:r>
              <a:rPr lang="fr-BE" sz="2000" b="1" i="1">
                <a:solidFill>
                  <a:schemeClr val="accent5"/>
                </a:solidFill>
                <a:latin typeface="+mj-lt"/>
              </a:rPr>
              <a:t>Note</a:t>
            </a:r>
            <a:r>
              <a:rPr lang="fr-BE" sz="2000" b="1" i="1">
                <a:latin typeface="+mj-lt"/>
              </a:rPr>
              <a:t>: </a:t>
            </a:r>
            <a:r>
              <a:rPr lang="fr-FR" sz="2000">
                <a:latin typeface="+mj-lt"/>
              </a:rPr>
              <a:t>C’est important de prendre contact avec </a:t>
            </a:r>
            <a:r>
              <a:rPr lang="fr-BE" sz="2000">
                <a:latin typeface="+mj-lt"/>
              </a:rPr>
              <a:t>l'équipe de gestion de INTPA PIC pour</a:t>
            </a:r>
            <a:r>
              <a:rPr lang="fr-FR" sz="2000">
                <a:latin typeface="+mj-lt"/>
              </a:rPr>
              <a:t> qu’ils puissent déclencher la validation avec REA et assurer que votre PIC soit valide lorsque la migration </a:t>
            </a:r>
            <a:r>
              <a:rPr lang="fr-FR" sz="2000"/>
              <a:t>des subventions de CRIS vers OPSYS </a:t>
            </a:r>
            <a:r>
              <a:rPr lang="fr-FR" sz="2000">
                <a:latin typeface="+mj-lt"/>
              </a:rPr>
              <a:t>aura lieu. </a:t>
            </a:r>
          </a:p>
          <a:p>
            <a:pPr lvl="1"/>
            <a:endParaRPr lang="fr-FR" sz="2000">
              <a:latin typeface="+mj-lt"/>
            </a:endParaRPr>
          </a:p>
          <a:p>
            <a:pPr lvl="1"/>
            <a:endParaRPr lang="fr-BE" sz="2000" b="1" i="1" u="sng">
              <a:latin typeface="+mj-lt"/>
            </a:endParaRPr>
          </a:p>
          <a:p>
            <a:pPr lvl="5"/>
            <a:endParaRPr lang="fr-BE" sz="2000" b="1" i="1" u="sng">
              <a:latin typeface="+mj-lt"/>
            </a:endParaRPr>
          </a:p>
          <a:p>
            <a:pPr marL="1257300" lvl="2" indent="-342900">
              <a:buFont typeface="+mj-lt"/>
              <a:buAutoNum type="arabicParenR"/>
            </a:pPr>
            <a:endParaRPr lang="fr-BE" sz="2000">
              <a:latin typeface="+mj-lt"/>
            </a:endParaRPr>
          </a:p>
          <a:p>
            <a:pPr lvl="2"/>
            <a:endParaRPr lang="fr-BE" sz="2000">
              <a:latin typeface="+mj-lt"/>
            </a:endParaRPr>
          </a:p>
        </p:txBody>
      </p:sp>
      <p:sp>
        <p:nvSpPr>
          <p:cNvPr id="6" name="Title 2"/>
          <p:cNvSpPr txBox="1">
            <a:spLocks/>
          </p:cNvSpPr>
          <p:nvPr/>
        </p:nvSpPr>
        <p:spPr>
          <a:xfrm>
            <a:off x="1035376" y="151397"/>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a:solidFill>
                  <a:schemeClr val="tx1"/>
                </a:solidFill>
                <a:latin typeface="+mn-lt"/>
              </a:rPr>
              <a:t>Enregistrement des Partenaires </a:t>
            </a:r>
            <a:r>
              <a:rPr lang="en-US" sz="3600" b="1" err="1">
                <a:solidFill>
                  <a:schemeClr val="tx1"/>
                </a:solidFill>
                <a:latin typeface="+mn-lt"/>
              </a:rPr>
              <a:t>Externes</a:t>
            </a:r>
            <a:r>
              <a:rPr lang="en-US" sz="3600" b="1">
                <a:solidFill>
                  <a:schemeClr val="tx1"/>
                </a:solidFill>
                <a:latin typeface="+mn-lt"/>
              </a:rPr>
              <a:t>  (2)</a:t>
            </a:r>
            <a:endParaRPr lang="en-GB" sz="3600" b="1">
              <a:solidFill>
                <a:schemeClr val="tx1"/>
              </a:solidFill>
              <a:latin typeface="+mn-lt"/>
            </a:endParaRPr>
          </a:p>
        </p:txBody>
      </p:sp>
      <p:sp>
        <p:nvSpPr>
          <p:cNvPr id="7" name="Slide Number Placeholder 6"/>
          <p:cNvSpPr>
            <a:spLocks noGrp="1"/>
          </p:cNvSpPr>
          <p:nvPr>
            <p:ph type="sldNum" sz="quarter" idx="12"/>
          </p:nvPr>
        </p:nvSpPr>
        <p:spPr/>
        <p:txBody>
          <a:bodyPr/>
          <a:lstStyle/>
          <a:p>
            <a:fld id="{F46C79FD-C571-418B-AB0F-5EE936C85276}" type="slidenum">
              <a:rPr lang="en-GB" smtClean="0">
                <a:solidFill>
                  <a:schemeClr val="tx1"/>
                </a:solidFill>
              </a:rPr>
              <a:t>37</a:t>
            </a:fld>
            <a:endParaRPr lang="en-GB">
              <a:solidFill>
                <a:schemeClr val="tx1"/>
              </a:solidFill>
            </a:endParaRPr>
          </a:p>
        </p:txBody>
      </p:sp>
    </p:spTree>
    <p:extLst>
      <p:ext uri="{BB962C8B-B14F-4D97-AF65-F5344CB8AC3E}">
        <p14:creationId xmlns:p14="http://schemas.microsoft.com/office/powerpoint/2010/main" val="1264717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7905750" y="1796296"/>
            <a:ext cx="3733800" cy="3816429"/>
          </a:xfrm>
          <a:prstGeom prst="rect">
            <a:avLst/>
          </a:prstGeom>
          <a:noFill/>
          <a:ln w="9525">
            <a:noFill/>
            <a:miter lim="800000"/>
            <a:headEnd/>
            <a:tailEnd/>
          </a:ln>
        </p:spPr>
        <p:txBody>
          <a:bodyPr wrap="square" lIns="91440" tIns="45720" rIns="91440" bIns="45720" anchor="t">
            <a:spAutoFit/>
          </a:bodyPr>
          <a:lstStyle/>
          <a:p>
            <a:r>
              <a:rPr lang="fr-BE" sz="2200"/>
              <a:t>Dans le menu, entrez dans l'onglet </a:t>
            </a:r>
            <a:r>
              <a:rPr lang="fr-BE" sz="2200" b="1">
                <a:solidFill>
                  <a:schemeClr val="tx2"/>
                </a:solidFill>
              </a:rPr>
              <a:t>'How to </a:t>
            </a:r>
            <a:r>
              <a:rPr lang="fr-BE" sz="2200" b="1" err="1">
                <a:solidFill>
                  <a:schemeClr val="tx2"/>
                </a:solidFill>
              </a:rPr>
              <a:t>participate</a:t>
            </a:r>
            <a:r>
              <a:rPr lang="fr-BE" sz="2200" b="1">
                <a:solidFill>
                  <a:schemeClr val="tx2"/>
                </a:solidFill>
              </a:rPr>
              <a:t>'</a:t>
            </a:r>
            <a:r>
              <a:rPr lang="fr-BE" sz="2200"/>
              <a:t> et cliquez sur </a:t>
            </a:r>
          </a:p>
          <a:p>
            <a:r>
              <a:rPr lang="fr-BE" sz="2200" b="1">
                <a:solidFill>
                  <a:schemeClr val="tx2"/>
                </a:solidFill>
              </a:rPr>
              <a:t>'Participant </a:t>
            </a:r>
            <a:r>
              <a:rPr lang="fr-BE" sz="2200" b="1" err="1">
                <a:solidFill>
                  <a:schemeClr val="tx2"/>
                </a:solidFill>
              </a:rPr>
              <a:t>Register</a:t>
            </a:r>
            <a:r>
              <a:rPr lang="fr-BE" sz="2200" b="1">
                <a:solidFill>
                  <a:schemeClr val="tx2"/>
                </a:solidFill>
              </a:rPr>
              <a:t>' </a:t>
            </a:r>
            <a:r>
              <a:rPr lang="fr-BE" sz="2200"/>
              <a:t>pour lancer le processus d'inscription PIC ou vérifier si vous avez déjà un PIC</a:t>
            </a:r>
          </a:p>
          <a:p>
            <a:endParaRPr lang="fr-BE" sz="2200"/>
          </a:p>
          <a:p>
            <a:r>
              <a:rPr lang="fr-BE" sz="2200"/>
              <a:t>Menu &gt; Comment participer&gt; Inscription des participants</a:t>
            </a:r>
            <a:endParaRPr lang="en-GB" sz="2200"/>
          </a:p>
        </p:txBody>
      </p:sp>
      <p:sp>
        <p:nvSpPr>
          <p:cNvPr id="4" name="Learning  Outcomes"/>
          <p:cNvSpPr txBox="1"/>
          <p:nvPr/>
        </p:nvSpPr>
        <p:spPr>
          <a:xfrm>
            <a:off x="1082187" y="442263"/>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Enregistrement</a:t>
            </a:r>
            <a:r>
              <a:rPr lang="en-IE" sz="4400">
                <a:solidFill>
                  <a:schemeClr val="tx1"/>
                </a:solidFill>
              </a:rPr>
              <a:t> PIC</a:t>
            </a:r>
            <a:endParaRPr sz="4400">
              <a:solidFill>
                <a:schemeClr val="tx1"/>
              </a:solidFill>
            </a:endParaRPr>
          </a:p>
        </p:txBody>
      </p:sp>
      <p:pic>
        <p:nvPicPr>
          <p:cNvPr id="5" name="Picture 4" descr="cid:image002.jpg@01D60CF8.368FE130"/>
          <p:cNvPicPr/>
          <p:nvPr/>
        </p:nvPicPr>
        <p:blipFill rotWithShape="1">
          <a:blip r:embed="rId3" r:link="rId4">
            <a:extLst>
              <a:ext uri="{28A0092B-C50C-407E-A947-70E740481C1C}">
                <a14:useLocalDpi xmlns:a14="http://schemas.microsoft.com/office/drawing/2010/main" val="0"/>
              </a:ext>
            </a:extLst>
          </a:blip>
          <a:srcRect r="49517"/>
          <a:stretch>
            <a:fillRect/>
          </a:stretch>
        </p:blipFill>
        <p:spPr bwMode="auto">
          <a:xfrm>
            <a:off x="1266825" y="1796296"/>
            <a:ext cx="6372225" cy="4223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760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8134350" y="2003724"/>
            <a:ext cx="3581400" cy="1446550"/>
          </a:xfrm>
          <a:prstGeom prst="rect">
            <a:avLst/>
          </a:prstGeom>
          <a:noFill/>
          <a:ln w="9525">
            <a:noFill/>
            <a:miter lim="800000"/>
            <a:headEnd/>
            <a:tailEnd/>
          </a:ln>
        </p:spPr>
        <p:txBody>
          <a:bodyPr wrap="square" lIns="91440" tIns="45720" rIns="91440" bIns="45720" anchor="t">
            <a:spAutoFit/>
          </a:bodyPr>
          <a:lstStyle/>
          <a:p>
            <a:r>
              <a:rPr lang="fr-BE" sz="2200"/>
              <a:t>Menu &gt; Comment participer &gt; Inscription des participants &gt; </a:t>
            </a:r>
            <a:r>
              <a:rPr lang="fr-BE" sz="2200" b="1">
                <a:solidFill>
                  <a:schemeClr val="tx2"/>
                </a:solidFill>
              </a:rPr>
              <a:t>Rechercher un PIC</a:t>
            </a:r>
            <a:endParaRPr lang="en-GB" sz="2200" b="1">
              <a:solidFill>
                <a:schemeClr val="tx2"/>
              </a:solidFill>
            </a:endParaRPr>
          </a:p>
        </p:txBody>
      </p:sp>
      <p:sp>
        <p:nvSpPr>
          <p:cNvPr id="4" name="Learning  Outcomes"/>
          <p:cNvSpPr txBox="1"/>
          <p:nvPr/>
        </p:nvSpPr>
        <p:spPr>
          <a:xfrm>
            <a:off x="1074381" y="513319"/>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Recherchez votre PIC</a:t>
            </a:r>
            <a:endParaRPr sz="4400">
              <a:solidFill>
                <a:schemeClr val="tx1"/>
              </a:solidFill>
            </a:endParaRPr>
          </a:p>
        </p:txBody>
      </p:sp>
      <p:pic>
        <p:nvPicPr>
          <p:cNvPr id="6" name="Picture 5" descr="cid:image003.jpg@01D60CF8.368FE130"/>
          <p:cNvPicPr/>
          <p:nvPr/>
        </p:nvPicPr>
        <p:blipFill rotWithShape="1">
          <a:blip r:embed="rId3" r:link="rId4">
            <a:extLst>
              <a:ext uri="{28A0092B-C50C-407E-A947-70E740481C1C}">
                <a14:useLocalDpi xmlns:a14="http://schemas.microsoft.com/office/drawing/2010/main" val="0"/>
              </a:ext>
            </a:extLst>
          </a:blip>
          <a:srcRect r="47824"/>
          <a:stretch/>
        </p:blipFill>
        <p:spPr bwMode="auto">
          <a:xfrm>
            <a:off x="1162304" y="1660824"/>
            <a:ext cx="6743446" cy="43970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945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82186" y="3378026"/>
            <a:ext cx="10065224" cy="2149523"/>
          </a:xfrm>
        </p:spPr>
        <p:txBody>
          <a:bodyPr>
            <a:noAutofit/>
          </a:bodyPr>
          <a:lstStyle/>
          <a:p>
            <a:pPr algn="ctr"/>
            <a:r>
              <a:rPr lang="en-IE" sz="4400" b="1"/>
              <a:t>I. Introduction</a:t>
            </a:r>
            <a:br>
              <a:rPr lang="en-IE" sz="4400" b="1"/>
            </a:br>
            <a:r>
              <a:rPr lang="en-IE" sz="2000" b="1">
                <a:solidFill>
                  <a:schemeClr val="accent5"/>
                </a:solidFill>
              </a:rPr>
              <a:t>EU Actions </a:t>
            </a:r>
            <a:r>
              <a:rPr lang="en-IE" sz="2000" b="1" err="1">
                <a:solidFill>
                  <a:schemeClr val="accent5"/>
                </a:solidFill>
              </a:rPr>
              <a:t>Extérieures</a:t>
            </a:r>
            <a:r>
              <a:rPr lang="en-IE" sz="2000" b="1">
                <a:solidFill>
                  <a:schemeClr val="accent5"/>
                </a:solidFill>
              </a:rPr>
              <a:t>, OPSYS</a:t>
            </a:r>
            <a:endParaRPr lang="fr-BE" sz="2000" b="1">
              <a:solidFill>
                <a:schemeClr val="accent5"/>
              </a:solidFill>
            </a:endParaRPr>
          </a:p>
        </p:txBody>
      </p:sp>
      <p:sp>
        <p:nvSpPr>
          <p:cNvPr id="2" name="Slide Number Placeholder 1"/>
          <p:cNvSpPr>
            <a:spLocks noGrp="1"/>
          </p:cNvSpPr>
          <p:nvPr>
            <p:ph type="sldNum" sz="quarter" idx="4294967295"/>
          </p:nvPr>
        </p:nvSpPr>
        <p:spPr/>
        <p:txBody>
          <a:bodyPr/>
          <a:lstStyle/>
          <a:p>
            <a:fld id="{F46C79FD-C571-418B-AB0F-5EE936C85276}" type="slidenum">
              <a:rPr lang="en-GB" smtClean="0"/>
              <a:t>4</a:t>
            </a:fld>
            <a:endParaRPr lang="en-GB"/>
          </a:p>
        </p:txBody>
      </p:sp>
    </p:spTree>
    <p:extLst>
      <p:ext uri="{BB962C8B-B14F-4D97-AF65-F5344CB8AC3E}">
        <p14:creationId xmlns:p14="http://schemas.microsoft.com/office/powerpoint/2010/main" val="1218374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8305800" y="1662946"/>
            <a:ext cx="3333750" cy="3477875"/>
          </a:xfrm>
          <a:prstGeom prst="rect">
            <a:avLst/>
          </a:prstGeom>
          <a:noFill/>
          <a:ln w="9525">
            <a:noFill/>
            <a:miter lim="800000"/>
            <a:headEnd/>
            <a:tailEnd/>
          </a:ln>
        </p:spPr>
        <p:txBody>
          <a:bodyPr wrap="square">
            <a:spAutoFit/>
          </a:bodyPr>
          <a:lstStyle/>
          <a:p>
            <a:r>
              <a:rPr lang="fr-BE" sz="2200"/>
              <a:t>Menu&gt; Comment participer&gt; Inscription des participants&gt; Inscrire votre organisation</a:t>
            </a:r>
          </a:p>
          <a:p>
            <a:endParaRPr lang="fr-BE" sz="2200"/>
          </a:p>
          <a:p>
            <a:r>
              <a:rPr lang="fr-BE" sz="2200"/>
              <a:t>Une fois votre inscription soumise, vous recevrez </a:t>
            </a:r>
            <a:r>
              <a:rPr lang="fr-BE" sz="2200" b="1">
                <a:solidFill>
                  <a:schemeClr val="tx2"/>
                </a:solidFill>
              </a:rPr>
              <a:t>un numéro PIC </a:t>
            </a:r>
            <a:r>
              <a:rPr lang="fr-BE" sz="2200"/>
              <a:t>pour votre organisation et un </a:t>
            </a:r>
            <a:r>
              <a:rPr lang="fr-BE" sz="2200" b="1">
                <a:solidFill>
                  <a:schemeClr val="tx2"/>
                </a:solidFill>
              </a:rPr>
              <a:t>e-mail de confirmation</a:t>
            </a:r>
            <a:endParaRPr lang="en-GB" sz="2200" b="1">
              <a:solidFill>
                <a:schemeClr val="tx2"/>
              </a:solidFill>
            </a:endParaRPr>
          </a:p>
        </p:txBody>
      </p:sp>
      <p:sp>
        <p:nvSpPr>
          <p:cNvPr id="4" name="Learning  Outcomes"/>
          <p:cNvSpPr txBox="1"/>
          <p:nvPr/>
        </p:nvSpPr>
        <p:spPr>
          <a:xfrm>
            <a:off x="1066957" y="562423"/>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1"/>
                </a:solidFill>
              </a:rPr>
              <a:t>Enregistrez votre Organisation</a:t>
            </a:r>
            <a:endParaRPr sz="4400">
              <a:solidFill>
                <a:schemeClr val="tx1"/>
              </a:solidFill>
            </a:endParaRPr>
          </a:p>
        </p:txBody>
      </p:sp>
      <p:pic>
        <p:nvPicPr>
          <p:cNvPr id="6" name="Picture 5" descr="cid:image012.png@01D4B4AE.D1490600"/>
          <p:cNvPicPr/>
          <p:nvPr/>
        </p:nvPicPr>
        <p:blipFill rotWithShape="1">
          <a:blip r:embed="rId3" r:link="rId4">
            <a:extLst>
              <a:ext uri="{28A0092B-C50C-407E-A947-70E740481C1C}">
                <a14:useLocalDpi xmlns:a14="http://schemas.microsoft.com/office/drawing/2010/main" val="0"/>
              </a:ext>
            </a:extLst>
          </a:blip>
          <a:srcRect l="14934" r="11967"/>
          <a:stretch/>
        </p:blipFill>
        <p:spPr bwMode="auto">
          <a:xfrm>
            <a:off x="1409954" y="1796296"/>
            <a:ext cx="6743446" cy="361390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8177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41</a:t>
            </a:fld>
            <a:endParaRPr lang="en-GB"/>
          </a:p>
        </p:txBody>
      </p:sp>
      <p:sp>
        <p:nvSpPr>
          <p:cNvPr id="9" name="TextBox 8"/>
          <p:cNvSpPr txBox="1"/>
          <p:nvPr/>
        </p:nvSpPr>
        <p:spPr>
          <a:xfrm>
            <a:off x="829408" y="1958381"/>
            <a:ext cx="427892" cy="369332"/>
          </a:xfrm>
          <a:prstGeom prst="rect">
            <a:avLst/>
          </a:prstGeom>
          <a:noFill/>
        </p:spPr>
        <p:txBody>
          <a:bodyPr wrap="square" rtlCol="0">
            <a:spAutoFit/>
          </a:bodyPr>
          <a:lstStyle/>
          <a:p>
            <a:r>
              <a:rPr lang="fr-BE" b="1">
                <a:solidFill>
                  <a:schemeClr val="bg1"/>
                </a:solidFill>
              </a:rPr>
              <a:t>3.</a:t>
            </a:r>
            <a:endParaRPr lang="en-GB" b="1">
              <a:solidFill>
                <a:schemeClr val="bg1"/>
              </a:solidFill>
            </a:endParaRPr>
          </a:p>
        </p:txBody>
      </p:sp>
      <p:pic>
        <p:nvPicPr>
          <p:cNvPr id="10" name="Picture 9"/>
          <p:cNvPicPr>
            <a:picLocks noChangeAspect="1"/>
          </p:cNvPicPr>
          <p:nvPr/>
        </p:nvPicPr>
        <p:blipFill>
          <a:blip r:embed="rId2"/>
          <a:stretch>
            <a:fillRect/>
          </a:stretch>
        </p:blipFill>
        <p:spPr>
          <a:xfrm>
            <a:off x="1257300" y="312779"/>
            <a:ext cx="6870419" cy="5636673"/>
          </a:xfrm>
          <a:prstGeom prst="rect">
            <a:avLst/>
          </a:prstGeom>
        </p:spPr>
      </p:pic>
      <p:sp>
        <p:nvSpPr>
          <p:cNvPr id="11" name="TextBox 10"/>
          <p:cNvSpPr txBox="1"/>
          <p:nvPr/>
        </p:nvSpPr>
        <p:spPr>
          <a:xfrm>
            <a:off x="8327011" y="670212"/>
            <a:ext cx="3459784" cy="1200329"/>
          </a:xfrm>
          <a:prstGeom prst="rect">
            <a:avLst/>
          </a:prstGeom>
          <a:noFill/>
        </p:spPr>
        <p:txBody>
          <a:bodyPr wrap="square" lIns="91440" tIns="45720" rIns="91440" bIns="45720" rtlCol="0" anchor="t">
            <a:spAutoFit/>
          </a:bodyPr>
          <a:lstStyle/>
          <a:p>
            <a:endParaRPr lang="fr-BE">
              <a:solidFill>
                <a:srgbClr val="024B9C"/>
              </a:solidFill>
            </a:endParaRPr>
          </a:p>
          <a:p>
            <a:r>
              <a:rPr lang="fr-BE" err="1"/>
              <a:t>e.g</a:t>
            </a:r>
            <a:r>
              <a:rPr lang="fr-BE"/>
              <a:t>: </a:t>
            </a:r>
            <a:r>
              <a:rPr lang="fr-FR"/>
              <a:t>document de statut juridique à charger, adresse à saisir, etc.</a:t>
            </a:r>
            <a:endParaRPr lang="en-GB"/>
          </a:p>
        </p:txBody>
      </p:sp>
      <p:sp>
        <p:nvSpPr>
          <p:cNvPr id="12" name="Rounded Rectangle 11"/>
          <p:cNvSpPr/>
          <p:nvPr/>
        </p:nvSpPr>
        <p:spPr>
          <a:xfrm>
            <a:off x="2539718" y="1149489"/>
            <a:ext cx="4313116" cy="4306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
        <p:nvSpPr>
          <p:cNvPr id="13" name="Rounded Rectangle 12"/>
          <p:cNvSpPr/>
          <p:nvPr/>
        </p:nvSpPr>
        <p:spPr>
          <a:xfrm>
            <a:off x="7315200" y="5609738"/>
            <a:ext cx="1011811" cy="4306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Tree>
    <p:extLst>
      <p:ext uri="{BB962C8B-B14F-4D97-AF65-F5344CB8AC3E}">
        <p14:creationId xmlns:p14="http://schemas.microsoft.com/office/powerpoint/2010/main" val="3632818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1" y="1879249"/>
            <a:ext cx="413238" cy="369332"/>
          </a:xfrm>
          <a:prstGeom prst="rect">
            <a:avLst/>
          </a:prstGeom>
          <a:noFill/>
        </p:spPr>
        <p:txBody>
          <a:bodyPr wrap="square" rtlCol="0">
            <a:spAutoFit/>
          </a:bodyPr>
          <a:lstStyle/>
          <a:p>
            <a:r>
              <a:rPr lang="fr-BE" b="1">
                <a:solidFill>
                  <a:schemeClr val="bg1"/>
                </a:solidFill>
              </a:rPr>
              <a:t>5.</a:t>
            </a:r>
            <a:endParaRPr lang="en-GB" b="1">
              <a:solidFill>
                <a:schemeClr val="bg1"/>
              </a:solidFill>
            </a:endParaRPr>
          </a:p>
        </p:txBody>
      </p:sp>
      <p:sp>
        <p:nvSpPr>
          <p:cNvPr id="10" name="TextBox 9"/>
          <p:cNvSpPr txBox="1"/>
          <p:nvPr/>
        </p:nvSpPr>
        <p:spPr>
          <a:xfrm>
            <a:off x="1219201" y="549343"/>
            <a:ext cx="10276742" cy="1200329"/>
          </a:xfrm>
          <a:prstGeom prst="rect">
            <a:avLst/>
          </a:prstGeom>
          <a:noFill/>
        </p:spPr>
        <p:txBody>
          <a:bodyPr wrap="square" rtlCol="0">
            <a:spAutoFit/>
          </a:bodyPr>
          <a:lstStyle/>
          <a:p>
            <a:r>
              <a:rPr lang="fr-FR"/>
              <a:t>Désignez le </a:t>
            </a:r>
            <a:r>
              <a:rPr lang="fr-FR" b="1"/>
              <a:t>LEAR</a:t>
            </a:r>
            <a:r>
              <a:rPr lang="fr-FR"/>
              <a:t> (</a:t>
            </a:r>
            <a:r>
              <a:rPr lang="fr-FR" err="1"/>
              <a:t>Legal</a:t>
            </a:r>
            <a:r>
              <a:rPr lang="fr-FR"/>
              <a:t> </a:t>
            </a:r>
            <a:r>
              <a:rPr lang="fr-FR" err="1"/>
              <a:t>Entity</a:t>
            </a:r>
            <a:r>
              <a:rPr lang="fr-FR"/>
              <a:t> </a:t>
            </a:r>
            <a:r>
              <a:rPr lang="fr-FR" err="1"/>
              <a:t>Appointed</a:t>
            </a:r>
            <a:r>
              <a:rPr lang="fr-FR"/>
              <a:t> </a:t>
            </a:r>
            <a:r>
              <a:rPr lang="fr-FR" err="1"/>
              <a:t>Representative</a:t>
            </a:r>
            <a:r>
              <a:rPr lang="fr-FR"/>
              <a:t>) et le </a:t>
            </a:r>
            <a:r>
              <a:rPr lang="fr-FR" b="1" err="1"/>
              <a:t>PCoCo</a:t>
            </a:r>
            <a:r>
              <a:rPr lang="fr-FR"/>
              <a:t> (</a:t>
            </a:r>
            <a:r>
              <a:rPr lang="fr-FR" err="1"/>
              <a:t>Primary</a:t>
            </a:r>
            <a:r>
              <a:rPr lang="fr-FR"/>
              <a:t> </a:t>
            </a:r>
            <a:r>
              <a:rPr lang="fr-FR" err="1"/>
              <a:t>Coodinator</a:t>
            </a:r>
            <a:r>
              <a:rPr lang="fr-FR"/>
              <a:t> Contact) de votre organisation en suivant les instructions de l'onglet CONTACT.</a:t>
            </a:r>
            <a:r>
              <a:rPr lang="fr-BE"/>
              <a:t> </a:t>
            </a:r>
          </a:p>
          <a:p>
            <a:endParaRPr lang="fr-FR"/>
          </a:p>
          <a:p>
            <a:r>
              <a:rPr lang="fr-FR"/>
              <a:t>La personne qui saisit les données devient le </a:t>
            </a:r>
            <a:r>
              <a:rPr lang="fr-FR" err="1"/>
              <a:t>PCoco</a:t>
            </a:r>
            <a:r>
              <a:rPr lang="fr-FR"/>
              <a:t>* par défaut. </a:t>
            </a:r>
            <a:endParaRPr lang="en-GB"/>
          </a:p>
        </p:txBody>
      </p:sp>
      <p:pic>
        <p:nvPicPr>
          <p:cNvPr id="11" name="Picture 10"/>
          <p:cNvPicPr>
            <a:picLocks noChangeAspect="1"/>
          </p:cNvPicPr>
          <p:nvPr/>
        </p:nvPicPr>
        <p:blipFill>
          <a:blip r:embed="rId2"/>
          <a:stretch>
            <a:fillRect/>
          </a:stretch>
        </p:blipFill>
        <p:spPr>
          <a:xfrm>
            <a:off x="1416659" y="2248581"/>
            <a:ext cx="7972425" cy="2667000"/>
          </a:xfrm>
          <a:prstGeom prst="rect">
            <a:avLst/>
          </a:prstGeom>
        </p:spPr>
      </p:pic>
      <p:sp>
        <p:nvSpPr>
          <p:cNvPr id="12" name="Rounded Rectangle 11"/>
          <p:cNvSpPr/>
          <p:nvPr/>
        </p:nvSpPr>
        <p:spPr>
          <a:xfrm>
            <a:off x="1468316" y="3945888"/>
            <a:ext cx="7851529" cy="9696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Tree>
    <p:extLst>
      <p:ext uri="{BB962C8B-B14F-4D97-AF65-F5344CB8AC3E}">
        <p14:creationId xmlns:p14="http://schemas.microsoft.com/office/powerpoint/2010/main" val="1836970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smtClean="0"/>
              <a:t>43</a:t>
            </a:fld>
            <a:endParaRPr lang="en-GB"/>
          </a:p>
        </p:txBody>
      </p:sp>
      <p:pic>
        <p:nvPicPr>
          <p:cNvPr id="5" name="Picture 4"/>
          <p:cNvPicPr>
            <a:picLocks noChangeAspect="1"/>
          </p:cNvPicPr>
          <p:nvPr/>
        </p:nvPicPr>
        <p:blipFill>
          <a:blip r:embed="rId2"/>
          <a:stretch>
            <a:fillRect/>
          </a:stretch>
        </p:blipFill>
        <p:spPr>
          <a:xfrm>
            <a:off x="1019908" y="227949"/>
            <a:ext cx="7622931" cy="5418910"/>
          </a:xfrm>
          <a:prstGeom prst="rect">
            <a:avLst/>
          </a:prstGeom>
        </p:spPr>
      </p:pic>
      <p:sp>
        <p:nvSpPr>
          <p:cNvPr id="10" name="TextBox 9"/>
          <p:cNvSpPr txBox="1"/>
          <p:nvPr/>
        </p:nvSpPr>
        <p:spPr>
          <a:xfrm>
            <a:off x="8642839" y="805237"/>
            <a:ext cx="3270738" cy="4816703"/>
          </a:xfrm>
          <a:prstGeom prst="rect">
            <a:avLst/>
          </a:prstGeom>
          <a:noFill/>
        </p:spPr>
        <p:txBody>
          <a:bodyPr wrap="square" lIns="91440" tIns="45720" rIns="91440" bIns="45720" rtlCol="0" anchor="t">
            <a:spAutoFit/>
          </a:bodyPr>
          <a:lstStyle/>
          <a:p>
            <a:r>
              <a:rPr lang="fr-FR" sz="1700" b="1">
                <a:solidFill>
                  <a:schemeClr val="accent5"/>
                </a:solidFill>
              </a:rPr>
              <a:t>Une fois que vous avez le PIC</a:t>
            </a:r>
          </a:p>
          <a:p>
            <a:pPr marL="285750" indent="-285750">
              <a:buFont typeface="Arial" panose="020B0604020202020204" pitchFamily="34" charset="0"/>
              <a:buChar char="•"/>
            </a:pPr>
            <a:r>
              <a:rPr lang="fr-FR" sz="1700" i="1" err="1">
                <a:solidFill>
                  <a:schemeClr val="tx2"/>
                </a:solidFill>
              </a:rPr>
              <a:t>Ecrivez</a:t>
            </a:r>
            <a:r>
              <a:rPr lang="fr-FR" sz="1700" i="1">
                <a:solidFill>
                  <a:schemeClr val="tx2"/>
                </a:solidFill>
              </a:rPr>
              <a:t> un courriel</a:t>
            </a:r>
            <a:r>
              <a:rPr lang="fr-FR" sz="1700" i="1"/>
              <a:t> </a:t>
            </a:r>
            <a:r>
              <a:rPr lang="fr-FR" sz="1700"/>
              <a:t>à INTPA-PIC-MANAGEMENT@ec.europa.eu avec la mention "Marchés publics" ou "Subvention" dans l'objet de l'e-mail</a:t>
            </a:r>
          </a:p>
          <a:p>
            <a:pPr marL="285750" indent="-285750">
              <a:buFont typeface="Arial" panose="020B0604020202020204" pitchFamily="34" charset="0"/>
              <a:buChar char="•"/>
            </a:pPr>
            <a:r>
              <a:rPr lang="fr-FR" sz="1700" i="1">
                <a:solidFill>
                  <a:schemeClr val="tx2"/>
                </a:solidFill>
              </a:rPr>
              <a:t>Mentionnez votre numéro PIC </a:t>
            </a:r>
          </a:p>
          <a:p>
            <a:pPr marL="285750" indent="-285750">
              <a:buFont typeface="Arial" panose="020B0604020202020204" pitchFamily="34" charset="0"/>
              <a:buChar char="•"/>
            </a:pPr>
            <a:r>
              <a:rPr lang="en-GB" i="1" err="1">
                <a:solidFill>
                  <a:schemeClr val="tx2"/>
                </a:solidFill>
              </a:rPr>
              <a:t>Optionnel</a:t>
            </a:r>
            <a:r>
              <a:rPr lang="en-GB">
                <a:solidFill>
                  <a:schemeClr val="tx2"/>
                </a:solidFill>
              </a:rPr>
              <a:t>:</a:t>
            </a:r>
            <a:r>
              <a:rPr lang="en-GB"/>
              <a:t> </a:t>
            </a:r>
            <a:r>
              <a:rPr lang="fr-FR" sz="1700"/>
              <a:t>Mentionnez la nouvelle personne pour le rôle de </a:t>
            </a:r>
            <a:r>
              <a:rPr lang="fr-FR" sz="1700" err="1"/>
              <a:t>PCoCo</a:t>
            </a:r>
            <a:r>
              <a:rPr lang="fr-FR" sz="1700"/>
              <a:t>: seulement si vous avez des subventions en cours et vous voulez changer de le nom de l'auto-inscrit qui est par défaut le </a:t>
            </a:r>
            <a:r>
              <a:rPr lang="fr-FR" sz="1700" err="1"/>
              <a:t>PCoCo</a:t>
            </a:r>
            <a:r>
              <a:rPr lang="fr-FR" sz="1700"/>
              <a:t>. </a:t>
            </a:r>
            <a:endParaRPr lang="fr-BE" sz="1700">
              <a:cs typeface="Arial"/>
            </a:endParaRPr>
          </a:p>
          <a:p>
            <a:pPr marL="342900" indent="-342900">
              <a:buAutoNum type="alphaLcParenR"/>
            </a:pPr>
            <a:endParaRPr lang="en-GB"/>
          </a:p>
        </p:txBody>
      </p:sp>
      <p:sp>
        <p:nvSpPr>
          <p:cNvPr id="9" name="Rounded Rectangle 8"/>
          <p:cNvSpPr/>
          <p:nvPr/>
        </p:nvSpPr>
        <p:spPr>
          <a:xfrm>
            <a:off x="1292469" y="2998177"/>
            <a:ext cx="2233248" cy="4308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rgbClr val="FF0000"/>
                </a:solidFill>
              </a:ln>
              <a:noFill/>
            </a:endParaRPr>
          </a:p>
        </p:txBody>
      </p:sp>
    </p:spTree>
    <p:extLst>
      <p:ext uri="{BB962C8B-B14F-4D97-AF65-F5344CB8AC3E}">
        <p14:creationId xmlns:p14="http://schemas.microsoft.com/office/powerpoint/2010/main" val="971122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82186" y="3378026"/>
            <a:ext cx="10065224" cy="2149523"/>
          </a:xfrm>
        </p:spPr>
        <p:txBody>
          <a:bodyPr>
            <a:noAutofit/>
          </a:bodyPr>
          <a:lstStyle/>
          <a:p>
            <a:pPr algn="ctr"/>
            <a:r>
              <a:rPr lang="en-IE" sz="4400" b="1"/>
              <a:t>IV. </a:t>
            </a:r>
            <a:r>
              <a:rPr lang="en-IE" sz="4400" b="1" err="1"/>
              <a:t>Rechercher</a:t>
            </a:r>
            <a:r>
              <a:rPr lang="en-IE" sz="4400" b="1"/>
              <a:t> des </a:t>
            </a:r>
            <a:r>
              <a:rPr lang="en-IE" sz="4400" b="1" err="1"/>
              <a:t>appels</a:t>
            </a:r>
            <a:r>
              <a:rPr lang="en-IE" sz="4400" b="1"/>
              <a:t> </a:t>
            </a:r>
            <a:br>
              <a:rPr lang="en-IE" sz="4400" b="1"/>
            </a:br>
            <a:endParaRPr lang="fr-BE" sz="2000" b="1">
              <a:solidFill>
                <a:schemeClr val="accent5"/>
              </a:solidFill>
            </a:endParaRPr>
          </a:p>
        </p:txBody>
      </p:sp>
      <p:sp>
        <p:nvSpPr>
          <p:cNvPr id="2" name="Slide Number Placeholder 1"/>
          <p:cNvSpPr>
            <a:spLocks noGrp="1"/>
          </p:cNvSpPr>
          <p:nvPr>
            <p:ph type="sldNum" sz="quarter" idx="4294967295"/>
          </p:nvPr>
        </p:nvSpPr>
        <p:spPr/>
        <p:txBody>
          <a:bodyPr/>
          <a:lstStyle/>
          <a:p>
            <a:fld id="{F46C79FD-C571-418B-AB0F-5EE936C85276}" type="slidenum">
              <a:rPr lang="en-GB" smtClean="0"/>
              <a:t>44</a:t>
            </a:fld>
            <a:endParaRPr lang="en-GB"/>
          </a:p>
        </p:txBody>
      </p:sp>
      <p:sp>
        <p:nvSpPr>
          <p:cNvPr id="3" name="Rectangle 2"/>
          <p:cNvSpPr/>
          <p:nvPr/>
        </p:nvSpPr>
        <p:spPr>
          <a:xfrm>
            <a:off x="3193174" y="4160167"/>
            <a:ext cx="6522325" cy="1200329"/>
          </a:xfrm>
          <a:prstGeom prst="rect">
            <a:avLst/>
          </a:prstGeom>
        </p:spPr>
        <p:txBody>
          <a:bodyPr wrap="square">
            <a:spAutoFit/>
          </a:bodyPr>
          <a:lstStyle/>
          <a:p>
            <a:pPr marL="285750" indent="-285750">
              <a:buFont typeface="Arial" panose="020B0604020202020204" pitchFamily="34" charset="0"/>
              <a:buChar char="•"/>
            </a:pPr>
            <a:r>
              <a:rPr lang="en-IE" b="1">
                <a:solidFill>
                  <a:schemeClr val="accent5"/>
                </a:solidFill>
              </a:rPr>
              <a:t>Funding and Tender Opportunities Portal pour les </a:t>
            </a:r>
            <a:r>
              <a:rPr lang="en-IE" b="1" u="sng" err="1">
                <a:solidFill>
                  <a:schemeClr val="accent5"/>
                </a:solidFill>
              </a:rPr>
              <a:t>appels</a:t>
            </a:r>
            <a:r>
              <a:rPr lang="en-IE" b="1" u="sng">
                <a:solidFill>
                  <a:schemeClr val="accent5"/>
                </a:solidFill>
              </a:rPr>
              <a:t> </a:t>
            </a:r>
            <a:r>
              <a:rPr lang="en-IE" b="1" u="sng" err="1">
                <a:solidFill>
                  <a:schemeClr val="accent5"/>
                </a:solidFill>
              </a:rPr>
              <a:t>d’offres</a:t>
            </a:r>
            <a:endParaRPr lang="en-IE" b="1" u="sng">
              <a:solidFill>
                <a:schemeClr val="accent5"/>
              </a:solidFill>
            </a:endParaRPr>
          </a:p>
          <a:p>
            <a:pPr marL="285750" indent="-285750">
              <a:buFont typeface="Arial" panose="020B0604020202020204" pitchFamily="34" charset="0"/>
              <a:buChar char="•"/>
            </a:pPr>
            <a:r>
              <a:rPr lang="en-IE" b="1">
                <a:solidFill>
                  <a:schemeClr val="accent5"/>
                </a:solidFill>
              </a:rPr>
              <a:t>International Partnerships (</a:t>
            </a:r>
            <a:r>
              <a:rPr lang="en-IE" b="1" err="1">
                <a:solidFill>
                  <a:schemeClr val="accent5"/>
                </a:solidFill>
              </a:rPr>
              <a:t>auparavant</a:t>
            </a:r>
            <a:r>
              <a:rPr lang="en-IE" b="1">
                <a:solidFill>
                  <a:schemeClr val="accent5"/>
                </a:solidFill>
              </a:rPr>
              <a:t> </a:t>
            </a:r>
            <a:r>
              <a:rPr lang="en-IE" b="1" err="1">
                <a:solidFill>
                  <a:schemeClr val="accent5"/>
                </a:solidFill>
              </a:rPr>
              <a:t>EuropeAid</a:t>
            </a:r>
            <a:r>
              <a:rPr lang="en-IE" b="1">
                <a:solidFill>
                  <a:schemeClr val="accent5"/>
                </a:solidFill>
              </a:rPr>
              <a:t>) pour les </a:t>
            </a:r>
            <a:r>
              <a:rPr lang="en-IE" b="1" u="sng" err="1">
                <a:solidFill>
                  <a:schemeClr val="accent5"/>
                </a:solidFill>
              </a:rPr>
              <a:t>appels</a:t>
            </a:r>
            <a:r>
              <a:rPr lang="en-IE" b="1" u="sng">
                <a:solidFill>
                  <a:schemeClr val="accent5"/>
                </a:solidFill>
              </a:rPr>
              <a:t> à proposition</a:t>
            </a:r>
            <a:endParaRPr lang="en-GB" u="sng"/>
          </a:p>
        </p:txBody>
      </p:sp>
    </p:spTree>
    <p:extLst>
      <p:ext uri="{BB962C8B-B14F-4D97-AF65-F5344CB8AC3E}">
        <p14:creationId xmlns:p14="http://schemas.microsoft.com/office/powerpoint/2010/main" val="1508761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940576" y="161313"/>
            <a:ext cx="10515600" cy="782357"/>
          </a:xfrm>
        </p:spPr>
        <p:txBody>
          <a:bodyPr/>
          <a:lstStyle/>
          <a:p>
            <a:r>
              <a:rPr lang="fr-BE" b="1"/>
              <a:t>Modes de Management</a:t>
            </a:r>
            <a:endParaRPr lang="en-GB" b="1"/>
          </a:p>
        </p:txBody>
      </p:sp>
      <p:graphicFrame>
        <p:nvGraphicFramePr>
          <p:cNvPr id="4" name="Table 3"/>
          <p:cNvGraphicFramePr>
            <a:graphicFrameLocks noGrp="1"/>
          </p:cNvGraphicFramePr>
          <p:nvPr>
            <p:extLst>
              <p:ext uri="{D42A27DB-BD31-4B8C-83A1-F6EECF244321}">
                <p14:modId xmlns:p14="http://schemas.microsoft.com/office/powerpoint/2010/main" val="2266134982"/>
              </p:ext>
            </p:extLst>
          </p:nvPr>
        </p:nvGraphicFramePr>
        <p:xfrm>
          <a:off x="1081035" y="1650108"/>
          <a:ext cx="7966250" cy="4456520"/>
        </p:xfrm>
        <a:graphic>
          <a:graphicData uri="http://schemas.openxmlformats.org/drawingml/2006/table">
            <a:tbl>
              <a:tblPr firstRow="1" bandRow="1">
                <a:tableStyleId>{FABFCF23-3B69-468F-B69F-88F6DE6A72F2}</a:tableStyleId>
              </a:tblPr>
              <a:tblGrid>
                <a:gridCol w="1789133">
                  <a:extLst>
                    <a:ext uri="{9D8B030D-6E8A-4147-A177-3AD203B41FA5}">
                      <a16:colId xmlns:a16="http://schemas.microsoft.com/office/drawing/2014/main" val="4077506358"/>
                    </a:ext>
                  </a:extLst>
                </a:gridCol>
                <a:gridCol w="6177117">
                  <a:extLst>
                    <a:ext uri="{9D8B030D-6E8A-4147-A177-3AD203B41FA5}">
                      <a16:colId xmlns:a16="http://schemas.microsoft.com/office/drawing/2014/main" val="1683748982"/>
                    </a:ext>
                  </a:extLst>
                </a:gridCol>
              </a:tblGrid>
              <a:tr h="431410">
                <a:tc>
                  <a:txBody>
                    <a:bodyPr/>
                    <a:lstStyle/>
                    <a:p>
                      <a:pPr algn="ctr"/>
                      <a:r>
                        <a:rPr lang="fr-BE" noProof="0"/>
                        <a:t>Gestion</a:t>
                      </a:r>
                    </a:p>
                  </a:txBody>
                  <a:tcPr/>
                </a:tc>
                <a:tc>
                  <a:txBody>
                    <a:bodyPr/>
                    <a:lstStyle/>
                    <a:p>
                      <a:pPr algn="ctr"/>
                      <a:r>
                        <a:rPr lang="fr-BE" noProof="0"/>
                        <a:t>Description</a:t>
                      </a:r>
                    </a:p>
                  </a:txBody>
                  <a:tcPr/>
                </a:tc>
                <a:extLst>
                  <a:ext uri="{0D108BD9-81ED-4DB2-BD59-A6C34878D82A}">
                    <a16:rowId xmlns:a16="http://schemas.microsoft.com/office/drawing/2014/main" val="1310778277"/>
                  </a:ext>
                </a:extLst>
              </a:tr>
              <a:tr h="1370768">
                <a:tc>
                  <a:txBody>
                    <a:bodyPr/>
                    <a:lstStyle/>
                    <a:p>
                      <a:r>
                        <a:rPr lang="fr-BE" b="1" noProof="0"/>
                        <a:t>Directe</a:t>
                      </a:r>
                    </a:p>
                  </a:txBody>
                  <a:tcPr/>
                </a:tc>
                <a:tc>
                  <a:txBody>
                    <a:bodyPr/>
                    <a:lstStyle/>
                    <a:p>
                      <a:r>
                        <a:rPr lang="fr-BE" sz="1400" u="none" strike="noStrike" kern="1200" noProof="0">
                          <a:effectLst/>
                        </a:rPr>
                        <a:t>La Commission</a:t>
                      </a:r>
                      <a:r>
                        <a:rPr lang="fr-BE" sz="1400" u="none" strike="noStrike" kern="1200" baseline="0" noProof="0">
                          <a:effectLst/>
                        </a:rPr>
                        <a:t> européenne est responsable pour toutes les opérations de mise en œuvre du budget de l’UE qui sont exécutées directement par ses services, soit au siège soit dans les délégations de UE ou au travers des agences exécutives.</a:t>
                      </a:r>
                      <a:endParaRPr lang="fr-BE" sz="1400" noProof="0"/>
                    </a:p>
                  </a:txBody>
                  <a:tcPr/>
                </a:tc>
                <a:extLst>
                  <a:ext uri="{0D108BD9-81ED-4DB2-BD59-A6C34878D82A}">
                    <a16:rowId xmlns:a16="http://schemas.microsoft.com/office/drawing/2014/main" val="3853376492"/>
                  </a:ext>
                </a:extLst>
              </a:tr>
              <a:tr h="2136182">
                <a:tc>
                  <a:txBody>
                    <a:bodyPr/>
                    <a:lstStyle/>
                    <a:p>
                      <a:r>
                        <a:rPr lang="fr-BE" b="1" noProof="0"/>
                        <a:t>Indirecte</a:t>
                      </a:r>
                    </a:p>
                  </a:txBody>
                  <a:tcPr/>
                </a:tc>
                <a:tc>
                  <a:txBody>
                    <a:bodyPr/>
                    <a:lstStyle/>
                    <a:p>
                      <a:pPr fontAlgn="t"/>
                      <a:r>
                        <a:rPr lang="fr-BE" sz="1400" u="none" strike="noStrike" kern="1200" noProof="0">
                          <a:effectLst/>
                        </a:rPr>
                        <a:t>La Commission européenne</a:t>
                      </a:r>
                      <a:r>
                        <a:rPr lang="fr-BE" sz="1400" u="none" strike="noStrike" kern="1200" baseline="0" noProof="0">
                          <a:effectLst/>
                        </a:rPr>
                        <a:t> confie la mise en œuvre du budget à des</a:t>
                      </a:r>
                      <a:r>
                        <a:rPr lang="fr-BE" sz="1400" u="none" strike="noStrike" kern="1200" noProof="0">
                          <a:effectLst/>
                        </a:rPr>
                        <a:t>:</a:t>
                      </a:r>
                    </a:p>
                    <a:p>
                      <a:pPr marL="285750" lvl="0" indent="-285750" fontAlgn="t">
                        <a:buFont typeface="Verdana" panose="020B0604030504040204" pitchFamily="34" charset="0"/>
                        <a:buChar char="-"/>
                      </a:pPr>
                      <a:r>
                        <a:rPr lang="fr-BE" sz="1400" u="none" strike="noStrike" kern="1200" noProof="0">
                          <a:effectLst/>
                        </a:rPr>
                        <a:t>Pays tiers (ou des organismes</a:t>
                      </a:r>
                      <a:r>
                        <a:rPr lang="fr-BE" sz="1400" u="none" strike="noStrike" kern="1200" baseline="0" noProof="0">
                          <a:effectLst/>
                        </a:rPr>
                        <a:t> désignés par eux</a:t>
                      </a:r>
                      <a:r>
                        <a:rPr lang="fr-BE" sz="1400" u="none" strike="noStrike" kern="1200" noProof="0">
                          <a:effectLst/>
                        </a:rPr>
                        <a:t>);</a:t>
                      </a:r>
                    </a:p>
                    <a:p>
                      <a:pPr marL="285750" lvl="0" indent="-285750" fontAlgn="t">
                        <a:buFont typeface="Verdana" panose="020B0604030504040204" pitchFamily="34" charset="0"/>
                        <a:buChar char="-"/>
                      </a:pPr>
                      <a:r>
                        <a:rPr lang="fr-BE" sz="1400" u="none" strike="noStrike" kern="1200" noProof="0">
                          <a:effectLst/>
                        </a:rPr>
                        <a:t>Organisations internationales et leurs agences</a:t>
                      </a:r>
                      <a:r>
                        <a:rPr lang="fr-BE" sz="1400" u="none" strike="noStrike" kern="1200" baseline="0" noProof="0">
                          <a:effectLst/>
                        </a:rPr>
                        <a:t> spécialisées</a:t>
                      </a:r>
                      <a:r>
                        <a:rPr lang="fr-BE" sz="1400" u="none" strike="noStrike" kern="1200" noProof="0">
                          <a:effectLst/>
                        </a:rPr>
                        <a:t>;</a:t>
                      </a:r>
                    </a:p>
                    <a:p>
                      <a:pPr marL="285750" lvl="0" indent="-285750" fontAlgn="t">
                        <a:buFont typeface="Verdana" panose="020B0604030504040204" pitchFamily="34" charset="0"/>
                        <a:buChar char="-"/>
                      </a:pPr>
                      <a:r>
                        <a:rPr lang="fr-BE" sz="1400" u="none" strike="noStrike" kern="1200" noProof="0">
                          <a:effectLst/>
                        </a:rPr>
                        <a:t>Entités établies sous le Traité sur le Fonctionnement de l’Union européenne et le Traité</a:t>
                      </a:r>
                      <a:r>
                        <a:rPr lang="fr-BE" sz="1400" u="none" strike="noStrike" kern="1200" baseline="0" noProof="0">
                          <a:effectLst/>
                        </a:rPr>
                        <a:t> E</a:t>
                      </a:r>
                      <a:r>
                        <a:rPr lang="fr-BE" sz="1400" u="none" strike="noStrike" kern="1200" noProof="0">
                          <a:effectLst/>
                        </a:rPr>
                        <a:t>uratom;</a:t>
                      </a:r>
                    </a:p>
                    <a:p>
                      <a:pPr marL="285750" lvl="0" indent="-285750" fontAlgn="t">
                        <a:buFont typeface="Verdana" panose="020B0604030504040204" pitchFamily="34" charset="0"/>
                        <a:buChar char="-"/>
                      </a:pPr>
                      <a:r>
                        <a:rPr lang="fr-BE" sz="1400" u="none" strike="noStrike" kern="1200" noProof="0">
                          <a:effectLst/>
                        </a:rPr>
                        <a:t>Organismes de développement</a:t>
                      </a:r>
                      <a:r>
                        <a:rPr lang="fr-BE" sz="1400" u="none" strike="noStrike" kern="1200" baseline="0" noProof="0">
                          <a:effectLst/>
                        </a:rPr>
                        <a:t> des États membres de l’UE, ou de pays tiers</a:t>
                      </a:r>
                      <a:r>
                        <a:rPr lang="fr-BE" sz="1400" u="none" strike="noStrike" kern="1200" noProof="0">
                          <a:effectLst/>
                        </a:rPr>
                        <a:t>;</a:t>
                      </a:r>
                    </a:p>
                    <a:p>
                      <a:pPr marL="285750" lvl="0" indent="-285750" fontAlgn="t">
                        <a:buFont typeface="Verdana" panose="020B0604030504040204" pitchFamily="34" charset="0"/>
                        <a:buChar char="-"/>
                      </a:pPr>
                      <a:r>
                        <a:rPr lang="fr-BE" sz="1400" u="none" strike="noStrike" kern="1200" noProof="0">
                          <a:effectLst/>
                        </a:rPr>
                        <a:t>Entités de droit</a:t>
                      </a:r>
                      <a:r>
                        <a:rPr lang="fr-BE" sz="1400" u="none" strike="noStrike" kern="1200" baseline="0" noProof="0">
                          <a:effectLst/>
                        </a:rPr>
                        <a:t> public, y compris les organisations d’États membres</a:t>
                      </a:r>
                      <a:r>
                        <a:rPr lang="fr-BE" sz="1400" u="none" strike="noStrike" kern="1200" noProof="0">
                          <a:effectLst/>
                        </a:rPr>
                        <a:t>.</a:t>
                      </a:r>
                    </a:p>
                    <a:p>
                      <a:endParaRPr lang="fr-BE" noProof="0"/>
                    </a:p>
                  </a:txBody>
                  <a:tcPr/>
                </a:tc>
                <a:extLst>
                  <a:ext uri="{0D108BD9-81ED-4DB2-BD59-A6C34878D82A}">
                    <a16:rowId xmlns:a16="http://schemas.microsoft.com/office/drawing/2014/main" val="430974338"/>
                  </a:ext>
                </a:extLst>
              </a:tr>
              <a:tr h="495810">
                <a:tc>
                  <a:txBody>
                    <a:bodyPr/>
                    <a:lstStyle/>
                    <a:p>
                      <a:r>
                        <a:rPr lang="fr-BE" b="1" noProof="0"/>
                        <a:t>Partagé</a:t>
                      </a:r>
                    </a:p>
                  </a:txBody>
                  <a:tcPr/>
                </a:tc>
                <a:tc>
                  <a:txBody>
                    <a:bodyPr/>
                    <a:lstStyle/>
                    <a:p>
                      <a:r>
                        <a:rPr lang="fr-BE" sz="1400" u="none" strike="noStrike" kern="1200" noProof="0">
                          <a:effectLst/>
                        </a:rPr>
                        <a:t>La Commission</a:t>
                      </a:r>
                      <a:r>
                        <a:rPr lang="fr-BE" sz="1400" u="none" strike="noStrike" kern="1200" baseline="0" noProof="0">
                          <a:effectLst/>
                        </a:rPr>
                        <a:t> européenne délègue les opérations de mise en œuvre aux États membres de l’UE</a:t>
                      </a:r>
                      <a:r>
                        <a:rPr lang="fr-BE" sz="1400" u="none" strike="noStrike" kern="1200" noProof="0">
                          <a:effectLst/>
                        </a:rPr>
                        <a:t>.</a:t>
                      </a:r>
                      <a:endParaRPr lang="fr-BE" sz="1400" noProof="0"/>
                    </a:p>
                  </a:txBody>
                  <a:tcPr/>
                </a:tc>
                <a:extLst>
                  <a:ext uri="{0D108BD9-81ED-4DB2-BD59-A6C34878D82A}">
                    <a16:rowId xmlns:a16="http://schemas.microsoft.com/office/drawing/2014/main" val="711624755"/>
                  </a:ext>
                </a:extLst>
              </a:tr>
            </a:tbl>
          </a:graphicData>
        </a:graphic>
      </p:graphicFrame>
    </p:spTree>
    <p:extLst>
      <p:ext uri="{BB962C8B-B14F-4D97-AF65-F5344CB8AC3E}">
        <p14:creationId xmlns:p14="http://schemas.microsoft.com/office/powerpoint/2010/main" val="3711816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3607"/>
            <a:ext cx="10949516" cy="1198716"/>
          </a:xfrm>
        </p:spPr>
        <p:txBody>
          <a:bodyPr/>
          <a:lstStyle/>
          <a:p>
            <a:r>
              <a:rPr lang="fr-BE" b="1"/>
              <a:t>Types de mise en œuvre et de contrat</a:t>
            </a:r>
            <a:endParaRPr lang="en-GB" sz="2400" b="1"/>
          </a:p>
        </p:txBody>
      </p:sp>
      <p:sp>
        <p:nvSpPr>
          <p:cNvPr id="4" name="Rounded Rectangle 3"/>
          <p:cNvSpPr/>
          <p:nvPr/>
        </p:nvSpPr>
        <p:spPr>
          <a:xfrm>
            <a:off x="959350" y="1918766"/>
            <a:ext cx="3147646" cy="905608"/>
          </a:xfrm>
          <a:prstGeom prst="roundRect">
            <a:avLst/>
          </a:prstGeom>
          <a:solidFill>
            <a:schemeClr val="accent5"/>
          </a:solidFill>
          <a:ln>
            <a:solidFill>
              <a:srgbClr val="0356B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5" name="Rounded Rectangle 4"/>
          <p:cNvSpPr/>
          <p:nvPr/>
        </p:nvSpPr>
        <p:spPr>
          <a:xfrm>
            <a:off x="7238998" y="1915184"/>
            <a:ext cx="3496410" cy="888023"/>
          </a:xfrm>
          <a:prstGeom prst="roundRect">
            <a:avLst/>
          </a:prstGeom>
          <a:solidFill>
            <a:schemeClr val="accent5"/>
          </a:solidFill>
          <a:ln>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868812" y="2166889"/>
            <a:ext cx="3328717" cy="369332"/>
          </a:xfrm>
          <a:prstGeom prst="rect">
            <a:avLst/>
          </a:prstGeom>
          <a:noFill/>
        </p:spPr>
        <p:txBody>
          <a:bodyPr wrap="square" rtlCol="0">
            <a:spAutoFit/>
          </a:bodyPr>
          <a:lstStyle/>
          <a:p>
            <a:pPr algn="ctr"/>
            <a:r>
              <a:rPr lang="fr-BE" b="1">
                <a:solidFill>
                  <a:schemeClr val="bg1"/>
                </a:solidFill>
              </a:rPr>
              <a:t>APPEL D’OFFRES</a:t>
            </a:r>
            <a:endParaRPr lang="en-GB" b="1">
              <a:solidFill>
                <a:schemeClr val="bg1"/>
              </a:solidFill>
            </a:endParaRPr>
          </a:p>
        </p:txBody>
      </p:sp>
      <p:sp>
        <p:nvSpPr>
          <p:cNvPr id="7" name="TextBox 6"/>
          <p:cNvSpPr txBox="1"/>
          <p:nvPr/>
        </p:nvSpPr>
        <p:spPr>
          <a:xfrm>
            <a:off x="7406691" y="2149237"/>
            <a:ext cx="3328717" cy="369332"/>
          </a:xfrm>
          <a:prstGeom prst="rect">
            <a:avLst/>
          </a:prstGeom>
          <a:noFill/>
        </p:spPr>
        <p:txBody>
          <a:bodyPr wrap="square" rtlCol="0">
            <a:spAutoFit/>
          </a:bodyPr>
          <a:lstStyle/>
          <a:p>
            <a:pPr algn="ctr"/>
            <a:r>
              <a:rPr lang="fr-BE" b="1">
                <a:solidFill>
                  <a:schemeClr val="bg1"/>
                </a:solidFill>
              </a:rPr>
              <a:t>APPELS A PROPOSITIONS</a:t>
            </a:r>
            <a:endParaRPr lang="en-GB" b="1">
              <a:solidFill>
                <a:schemeClr val="bg1"/>
              </a:solidFill>
            </a:endParaRPr>
          </a:p>
        </p:txBody>
      </p:sp>
      <p:sp>
        <p:nvSpPr>
          <p:cNvPr id="8" name="Rounded Rectangle 7"/>
          <p:cNvSpPr/>
          <p:nvPr/>
        </p:nvSpPr>
        <p:spPr>
          <a:xfrm>
            <a:off x="1118599" y="2989385"/>
            <a:ext cx="404446" cy="2716823"/>
          </a:xfrm>
          <a:prstGeom prst="roundRect">
            <a:avLst/>
          </a:prstGeom>
          <a:noFill/>
          <a:ln w="38100">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170365" y="3193634"/>
            <a:ext cx="254977" cy="2308324"/>
          </a:xfrm>
          <a:prstGeom prst="rect">
            <a:avLst/>
          </a:prstGeom>
          <a:noFill/>
        </p:spPr>
        <p:txBody>
          <a:bodyPr wrap="square" rtlCol="0">
            <a:spAutoFit/>
          </a:bodyPr>
          <a:lstStyle/>
          <a:p>
            <a:r>
              <a:rPr lang="fr-BE" b="1">
                <a:solidFill>
                  <a:srgbClr val="024EA2"/>
                </a:solidFill>
              </a:rPr>
              <a:t>SERVICES</a:t>
            </a:r>
            <a:endParaRPr lang="en-GB" b="1">
              <a:solidFill>
                <a:srgbClr val="024EA2"/>
              </a:solidFill>
            </a:endParaRPr>
          </a:p>
        </p:txBody>
      </p:sp>
      <p:sp>
        <p:nvSpPr>
          <p:cNvPr id="10" name="Rounded Rectangle 9"/>
          <p:cNvSpPr/>
          <p:nvPr/>
        </p:nvSpPr>
        <p:spPr>
          <a:xfrm>
            <a:off x="2328563" y="2989384"/>
            <a:ext cx="461086" cy="3620569"/>
          </a:xfrm>
          <a:prstGeom prst="roundRect">
            <a:avLst/>
          </a:prstGeom>
          <a:noFill/>
          <a:ln w="38100">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405683" y="3193633"/>
            <a:ext cx="254977" cy="3139321"/>
          </a:xfrm>
          <a:prstGeom prst="rect">
            <a:avLst/>
          </a:prstGeom>
          <a:noFill/>
        </p:spPr>
        <p:txBody>
          <a:bodyPr wrap="square" lIns="91440" tIns="45720" rIns="91440" bIns="45720" rtlCol="0" anchor="t">
            <a:spAutoFit/>
          </a:bodyPr>
          <a:lstStyle/>
          <a:p>
            <a:r>
              <a:rPr lang="fr-BE" b="1">
                <a:solidFill>
                  <a:srgbClr val="024EA2"/>
                </a:solidFill>
              </a:rPr>
              <a:t>FOURNITURES</a:t>
            </a:r>
            <a:endParaRPr lang="en-GB" b="1">
              <a:solidFill>
                <a:srgbClr val="024EA2"/>
              </a:solidFill>
            </a:endParaRPr>
          </a:p>
        </p:txBody>
      </p:sp>
      <p:sp>
        <p:nvSpPr>
          <p:cNvPr id="12" name="Rounded Rectangle 11"/>
          <p:cNvSpPr/>
          <p:nvPr/>
        </p:nvSpPr>
        <p:spPr>
          <a:xfrm>
            <a:off x="3554580" y="2989385"/>
            <a:ext cx="404446" cy="2716823"/>
          </a:xfrm>
          <a:prstGeom prst="roundRect">
            <a:avLst/>
          </a:prstGeom>
          <a:noFill/>
          <a:ln w="38100">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554580" y="3193634"/>
            <a:ext cx="254977" cy="2031325"/>
          </a:xfrm>
          <a:prstGeom prst="rect">
            <a:avLst/>
          </a:prstGeom>
          <a:noFill/>
        </p:spPr>
        <p:txBody>
          <a:bodyPr wrap="square" rtlCol="0">
            <a:spAutoFit/>
          </a:bodyPr>
          <a:lstStyle/>
          <a:p>
            <a:r>
              <a:rPr lang="fr-BE" b="1">
                <a:solidFill>
                  <a:srgbClr val="024EA2"/>
                </a:solidFill>
              </a:rPr>
              <a:t>TRAVAUX</a:t>
            </a:r>
            <a:endParaRPr lang="en-GB" b="1">
              <a:solidFill>
                <a:srgbClr val="024EA2"/>
              </a:solidFill>
            </a:endParaRPr>
          </a:p>
        </p:txBody>
      </p:sp>
      <p:sp>
        <p:nvSpPr>
          <p:cNvPr id="14" name="Rounded Rectangle 13"/>
          <p:cNvSpPr/>
          <p:nvPr/>
        </p:nvSpPr>
        <p:spPr>
          <a:xfrm>
            <a:off x="7447178" y="3271999"/>
            <a:ext cx="3035767" cy="660299"/>
          </a:xfrm>
          <a:prstGeom prst="roundRect">
            <a:avLst/>
          </a:prstGeom>
          <a:noFill/>
          <a:ln w="38100">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8000783" y="3421374"/>
            <a:ext cx="1928237" cy="369332"/>
          </a:xfrm>
          <a:prstGeom prst="rect">
            <a:avLst/>
          </a:prstGeom>
          <a:noFill/>
        </p:spPr>
        <p:txBody>
          <a:bodyPr wrap="square" rtlCol="0">
            <a:spAutoFit/>
          </a:bodyPr>
          <a:lstStyle/>
          <a:p>
            <a:r>
              <a:rPr lang="fr-BE" b="1">
                <a:solidFill>
                  <a:srgbClr val="024EA2"/>
                </a:solidFill>
              </a:rPr>
              <a:t>SUBVENTIONS</a:t>
            </a:r>
            <a:endParaRPr lang="en-GB" b="1">
              <a:solidFill>
                <a:srgbClr val="024EA2"/>
              </a:solidFill>
            </a:endParaRPr>
          </a:p>
        </p:txBody>
      </p:sp>
    </p:spTree>
    <p:extLst>
      <p:ext uri="{BB962C8B-B14F-4D97-AF65-F5344CB8AC3E}">
        <p14:creationId xmlns:p14="http://schemas.microsoft.com/office/powerpoint/2010/main" val="621956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33248" y="202582"/>
            <a:ext cx="10515600" cy="860593"/>
          </a:xfrm>
        </p:spPr>
        <p:txBody>
          <a:bodyPr/>
          <a:lstStyle/>
          <a:p>
            <a:pPr algn="ctr"/>
            <a:r>
              <a:rPr lang="fr-BE" b="1"/>
              <a:t>Types de Contrat</a:t>
            </a:r>
            <a:br>
              <a:rPr lang="fr-BE" b="1"/>
            </a:br>
            <a:r>
              <a:rPr lang="fr-BE" sz="2000" b="1"/>
              <a:t>(PRAG)</a:t>
            </a:r>
            <a:endParaRPr lang="en-GB" sz="2000" b="1"/>
          </a:p>
        </p:txBody>
      </p:sp>
      <p:graphicFrame>
        <p:nvGraphicFramePr>
          <p:cNvPr id="2" name="Table 1"/>
          <p:cNvGraphicFramePr>
            <a:graphicFrameLocks noGrp="1"/>
          </p:cNvGraphicFramePr>
          <p:nvPr>
            <p:extLst>
              <p:ext uri="{D42A27DB-BD31-4B8C-83A1-F6EECF244321}">
                <p14:modId xmlns:p14="http://schemas.microsoft.com/office/powerpoint/2010/main" val="759859538"/>
              </p:ext>
            </p:extLst>
          </p:nvPr>
        </p:nvGraphicFramePr>
        <p:xfrm>
          <a:off x="1033248" y="1277256"/>
          <a:ext cx="10267542" cy="3845560"/>
        </p:xfrm>
        <a:graphic>
          <a:graphicData uri="http://schemas.openxmlformats.org/drawingml/2006/table">
            <a:tbl>
              <a:tblPr firstRow="1" bandRow="1">
                <a:tableStyleId>{FABFCF23-3B69-468F-B69F-88F6DE6A72F2}</a:tableStyleId>
              </a:tblPr>
              <a:tblGrid>
                <a:gridCol w="3422514">
                  <a:extLst>
                    <a:ext uri="{9D8B030D-6E8A-4147-A177-3AD203B41FA5}">
                      <a16:colId xmlns:a16="http://schemas.microsoft.com/office/drawing/2014/main" val="3998520432"/>
                    </a:ext>
                  </a:extLst>
                </a:gridCol>
                <a:gridCol w="3422514">
                  <a:extLst>
                    <a:ext uri="{9D8B030D-6E8A-4147-A177-3AD203B41FA5}">
                      <a16:colId xmlns:a16="http://schemas.microsoft.com/office/drawing/2014/main" val="135015702"/>
                    </a:ext>
                  </a:extLst>
                </a:gridCol>
                <a:gridCol w="3422514">
                  <a:extLst>
                    <a:ext uri="{9D8B030D-6E8A-4147-A177-3AD203B41FA5}">
                      <a16:colId xmlns:a16="http://schemas.microsoft.com/office/drawing/2014/main" val="629752376"/>
                    </a:ext>
                  </a:extLst>
                </a:gridCol>
              </a:tblGrid>
              <a:tr h="370840">
                <a:tc>
                  <a:txBody>
                    <a:bodyPr/>
                    <a:lstStyle/>
                    <a:p>
                      <a:r>
                        <a:rPr lang="fr-BE" noProof="0"/>
                        <a:t> Acquisition  </a:t>
                      </a:r>
                      <a:br>
                        <a:rPr lang="fr-BE" noProof="0"/>
                      </a:br>
                      <a:r>
                        <a:rPr lang="fr-BE" noProof="0"/>
                        <a:t>« Acheter des choses »</a:t>
                      </a:r>
                    </a:p>
                  </a:txBody>
                  <a:tcPr/>
                </a:tc>
                <a:tc>
                  <a:txBody>
                    <a:bodyPr/>
                    <a:lstStyle/>
                    <a:p>
                      <a:endParaRPr lang="fr-BE" noProof="0"/>
                    </a:p>
                  </a:txBody>
                  <a:tcPr/>
                </a:tc>
                <a:tc>
                  <a:txBody>
                    <a:bodyPr/>
                    <a:lstStyle/>
                    <a:p>
                      <a:r>
                        <a:rPr lang="fr-BE" noProof="0"/>
                        <a:t>Subventions</a:t>
                      </a:r>
                      <a:br>
                        <a:rPr lang="fr-BE" noProof="0"/>
                      </a:br>
                      <a:r>
                        <a:rPr lang="fr-BE" noProof="0"/>
                        <a:t>« Donner de l’argent »</a:t>
                      </a:r>
                    </a:p>
                  </a:txBody>
                  <a:tcPr/>
                </a:tc>
                <a:extLst>
                  <a:ext uri="{0D108BD9-81ED-4DB2-BD59-A6C34878D82A}">
                    <a16:rowId xmlns:a16="http://schemas.microsoft.com/office/drawing/2014/main" val="2019021735"/>
                  </a:ext>
                </a:extLst>
              </a:tr>
              <a:tr h="370840">
                <a:tc>
                  <a:txBody>
                    <a:bodyPr/>
                    <a:lstStyle/>
                    <a:p>
                      <a:r>
                        <a:rPr lang="fr-BE" sz="1400" noProof="0"/>
                        <a:t>Achat</a:t>
                      </a:r>
                      <a:r>
                        <a:rPr lang="fr-BE" sz="1400" baseline="0" noProof="0"/>
                        <a:t> de </a:t>
                      </a:r>
                      <a:r>
                        <a:rPr lang="fr-BE" sz="1400" noProof="0"/>
                        <a:t>services, fournitures ou travaux</a:t>
                      </a:r>
                    </a:p>
                  </a:txBody>
                  <a:tcPr/>
                </a:tc>
                <a:tc>
                  <a:txBody>
                    <a:bodyPr/>
                    <a:lstStyle/>
                    <a:p>
                      <a:pPr algn="ctr"/>
                      <a:r>
                        <a:rPr lang="fr-BE" sz="1400" b="1" noProof="0"/>
                        <a:t>Objet</a:t>
                      </a:r>
                    </a:p>
                  </a:txBody>
                  <a:tcPr/>
                </a:tc>
                <a:tc>
                  <a:txBody>
                    <a:bodyPr/>
                    <a:lstStyle/>
                    <a:p>
                      <a:r>
                        <a:rPr lang="fr-FR" sz="1400" u="none" strike="noStrike" kern="1200">
                          <a:effectLst/>
                        </a:rPr>
                        <a:t>Proposition d'un demandeur contribuant à un objectif politique via - un projet (</a:t>
                      </a:r>
                      <a:r>
                        <a:rPr lang="fr-FR" sz="1400" b="1" u="none" strike="noStrike" kern="1200">
                          <a:effectLst/>
                        </a:rPr>
                        <a:t>subvention </a:t>
                      </a:r>
                      <a:r>
                        <a:rPr lang="fr-FR" sz="1400" u="none" strike="noStrike" kern="1200">
                          <a:effectLst/>
                        </a:rPr>
                        <a:t>pour action) ou la prise en charge des coûts de fonctionnement du demandeur (subvention de fonctionnement)</a:t>
                      </a:r>
                      <a:endParaRPr lang="fr-BE" sz="1400" noProof="0"/>
                    </a:p>
                  </a:txBody>
                  <a:tcPr/>
                </a:tc>
                <a:extLst>
                  <a:ext uri="{0D108BD9-81ED-4DB2-BD59-A6C34878D82A}">
                    <a16:rowId xmlns:a16="http://schemas.microsoft.com/office/drawing/2014/main" val="2201968846"/>
                  </a:ext>
                </a:extLst>
              </a:tr>
              <a:tr h="370840">
                <a:tc>
                  <a:txBody>
                    <a:bodyPr/>
                    <a:lstStyle/>
                    <a:p>
                      <a:r>
                        <a:rPr lang="fr-BE" sz="1400" noProof="0"/>
                        <a:t>Pouvoir</a:t>
                      </a:r>
                      <a:r>
                        <a:rPr lang="fr-BE" sz="1400" baseline="0" noProof="0"/>
                        <a:t> adjudicateur (</a:t>
                      </a:r>
                      <a:r>
                        <a:rPr lang="fr-BE" sz="1400" baseline="0" noProof="0" err="1"/>
                        <a:t>Contracting</a:t>
                      </a:r>
                      <a:r>
                        <a:rPr lang="fr-BE" sz="1400" baseline="0" noProof="0"/>
                        <a:t> </a:t>
                      </a:r>
                      <a:r>
                        <a:rPr lang="fr-BE" sz="1400" baseline="0" noProof="0" err="1"/>
                        <a:t>Authority</a:t>
                      </a:r>
                      <a:r>
                        <a:rPr lang="fr-BE" sz="1400" baseline="0" noProof="0"/>
                        <a:t>)</a:t>
                      </a:r>
                      <a:endParaRPr lang="fr-BE" sz="1400" noProof="0"/>
                    </a:p>
                  </a:txBody>
                  <a:tcPr/>
                </a:tc>
                <a:tc>
                  <a:txBody>
                    <a:bodyPr/>
                    <a:lstStyle/>
                    <a:p>
                      <a:pPr algn="ctr"/>
                      <a:r>
                        <a:rPr lang="fr-BE" sz="1400" b="1" noProof="0"/>
                        <a:t>Propriété des résultats</a:t>
                      </a:r>
                    </a:p>
                  </a:txBody>
                  <a:tcPr/>
                </a:tc>
                <a:tc>
                  <a:txBody>
                    <a:bodyPr/>
                    <a:lstStyle/>
                    <a:p>
                      <a:r>
                        <a:rPr lang="fr-BE" sz="1400" noProof="0"/>
                        <a:t>Bénéficiaire</a:t>
                      </a:r>
                      <a:r>
                        <a:rPr lang="fr-BE" sz="1400" baseline="0" noProof="0"/>
                        <a:t> de la subvention</a:t>
                      </a:r>
                      <a:endParaRPr lang="fr-BE" sz="1400" noProof="0"/>
                    </a:p>
                  </a:txBody>
                  <a:tcPr/>
                </a:tc>
                <a:extLst>
                  <a:ext uri="{0D108BD9-81ED-4DB2-BD59-A6C34878D82A}">
                    <a16:rowId xmlns:a16="http://schemas.microsoft.com/office/drawing/2014/main" val="1370359432"/>
                  </a:ext>
                </a:extLst>
              </a:tr>
              <a:tr h="370840">
                <a:tc>
                  <a:txBody>
                    <a:bodyPr/>
                    <a:lstStyle/>
                    <a:p>
                      <a:r>
                        <a:rPr lang="fr-BE" sz="1400" noProof="0"/>
                        <a:t>100% des coûts</a:t>
                      </a:r>
                    </a:p>
                  </a:txBody>
                  <a:tcPr/>
                </a:tc>
                <a:tc>
                  <a:txBody>
                    <a:bodyPr/>
                    <a:lstStyle/>
                    <a:p>
                      <a:pPr algn="ctr"/>
                      <a:r>
                        <a:rPr lang="fr-BE" sz="1400" b="1" noProof="0"/>
                        <a:t>Contribution</a:t>
                      </a:r>
                      <a:r>
                        <a:rPr lang="fr-BE" sz="1400" b="1" baseline="0" noProof="0"/>
                        <a:t> financière</a:t>
                      </a:r>
                      <a:endParaRPr lang="fr-BE" sz="1400" b="1" noProof="0"/>
                    </a:p>
                  </a:txBody>
                  <a:tcPr/>
                </a:tc>
                <a:tc>
                  <a:txBody>
                    <a:bodyPr/>
                    <a:lstStyle/>
                    <a:p>
                      <a:r>
                        <a:rPr lang="fr-FR" sz="1400" u="none" strike="noStrike" kern="1200">
                          <a:effectLst/>
                        </a:rPr>
                        <a:t>L'Union européenne finance une partie des coûts (dits "éligibles"). L'autre partie reste à la charge du bénéficiaire de la subvention (ou de tout donateur).</a:t>
                      </a:r>
                      <a:endParaRPr lang="fr-BE" sz="1400" noProof="0"/>
                    </a:p>
                  </a:txBody>
                  <a:tcPr/>
                </a:tc>
                <a:extLst>
                  <a:ext uri="{0D108BD9-81ED-4DB2-BD59-A6C34878D82A}">
                    <a16:rowId xmlns:a16="http://schemas.microsoft.com/office/drawing/2014/main" val="3112156225"/>
                  </a:ext>
                </a:extLst>
              </a:tr>
              <a:tr h="370840">
                <a:tc>
                  <a:txBody>
                    <a:bodyPr/>
                    <a:lstStyle/>
                    <a:p>
                      <a:r>
                        <a:rPr lang="fr-BE" sz="1400" noProof="0"/>
                        <a:t>Permis </a:t>
                      </a:r>
                    </a:p>
                  </a:txBody>
                  <a:tcPr/>
                </a:tc>
                <a:tc>
                  <a:txBody>
                    <a:bodyPr/>
                    <a:lstStyle/>
                    <a:p>
                      <a:pPr algn="ctr"/>
                      <a:r>
                        <a:rPr lang="fr-BE" sz="1400" b="1" noProof="0"/>
                        <a:t>Profit</a:t>
                      </a:r>
                    </a:p>
                  </a:txBody>
                  <a:tcPr/>
                </a:tc>
                <a:tc>
                  <a:txBody>
                    <a:bodyPr/>
                    <a:lstStyle/>
                    <a:p>
                      <a:r>
                        <a:rPr lang="fr-BE" sz="1400" noProof="0"/>
                        <a:t>Interdit</a:t>
                      </a:r>
                      <a:r>
                        <a:rPr lang="fr-BE" sz="1400" baseline="0" noProof="0"/>
                        <a:t> </a:t>
                      </a:r>
                      <a:endParaRPr lang="fr-BE" sz="1400" noProof="0"/>
                    </a:p>
                  </a:txBody>
                  <a:tcPr/>
                </a:tc>
                <a:extLst>
                  <a:ext uri="{0D108BD9-81ED-4DB2-BD59-A6C34878D82A}">
                    <a16:rowId xmlns:a16="http://schemas.microsoft.com/office/drawing/2014/main" val="2859757383"/>
                  </a:ext>
                </a:extLst>
              </a:tr>
            </a:tbl>
          </a:graphicData>
        </a:graphic>
      </p:graphicFrame>
      <p:sp>
        <p:nvSpPr>
          <p:cNvPr id="6" name="Rounded Rectangle 5"/>
          <p:cNvSpPr/>
          <p:nvPr/>
        </p:nvSpPr>
        <p:spPr>
          <a:xfrm>
            <a:off x="1033248" y="5056064"/>
            <a:ext cx="3147646" cy="905608"/>
          </a:xfrm>
          <a:prstGeom prst="roundRect">
            <a:avLst/>
          </a:prstGeom>
          <a:solidFill>
            <a:schemeClr val="accent5"/>
          </a:solidFill>
          <a:ln>
            <a:solidFill>
              <a:srgbClr val="0356B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Rounded Rectangle 6"/>
          <p:cNvSpPr/>
          <p:nvPr/>
        </p:nvSpPr>
        <p:spPr>
          <a:xfrm>
            <a:off x="7907213" y="5056064"/>
            <a:ext cx="3496410" cy="888023"/>
          </a:xfrm>
          <a:prstGeom prst="roundRect">
            <a:avLst/>
          </a:prstGeom>
          <a:solidFill>
            <a:schemeClr val="accent5"/>
          </a:solidFill>
          <a:ln>
            <a:solidFill>
              <a:srgbClr val="035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42710" y="5304187"/>
            <a:ext cx="3328717" cy="369332"/>
          </a:xfrm>
          <a:prstGeom prst="rect">
            <a:avLst/>
          </a:prstGeom>
          <a:noFill/>
        </p:spPr>
        <p:txBody>
          <a:bodyPr wrap="square" rtlCol="0">
            <a:spAutoFit/>
          </a:bodyPr>
          <a:lstStyle/>
          <a:p>
            <a:pPr algn="ctr"/>
            <a:r>
              <a:rPr lang="fr-BE" b="1">
                <a:solidFill>
                  <a:schemeClr val="bg1"/>
                </a:solidFill>
              </a:rPr>
              <a:t>APPEL D’OFFRES</a:t>
            </a:r>
            <a:endParaRPr lang="en-GB" b="1">
              <a:solidFill>
                <a:schemeClr val="bg1"/>
              </a:solidFill>
            </a:endParaRPr>
          </a:p>
        </p:txBody>
      </p:sp>
      <p:sp>
        <p:nvSpPr>
          <p:cNvPr id="9" name="TextBox 8"/>
          <p:cNvSpPr txBox="1"/>
          <p:nvPr/>
        </p:nvSpPr>
        <p:spPr>
          <a:xfrm>
            <a:off x="8074906" y="5290117"/>
            <a:ext cx="3328717" cy="369332"/>
          </a:xfrm>
          <a:prstGeom prst="rect">
            <a:avLst/>
          </a:prstGeom>
          <a:noFill/>
        </p:spPr>
        <p:txBody>
          <a:bodyPr wrap="square" rtlCol="0">
            <a:spAutoFit/>
          </a:bodyPr>
          <a:lstStyle/>
          <a:p>
            <a:pPr algn="ctr"/>
            <a:r>
              <a:rPr lang="fr-BE" b="1">
                <a:solidFill>
                  <a:schemeClr val="bg1"/>
                </a:solidFill>
              </a:rPr>
              <a:t>APPELS A PROPOSITIONS</a:t>
            </a:r>
            <a:endParaRPr lang="en-GB" b="1">
              <a:solidFill>
                <a:schemeClr val="bg1"/>
              </a:solidFill>
            </a:endParaRPr>
          </a:p>
        </p:txBody>
      </p:sp>
    </p:spTree>
    <p:extLst>
      <p:ext uri="{BB962C8B-B14F-4D97-AF65-F5344CB8AC3E}">
        <p14:creationId xmlns:p14="http://schemas.microsoft.com/office/powerpoint/2010/main" val="2282539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8748" y="1320999"/>
            <a:ext cx="10287308" cy="3881904"/>
          </a:xfrm>
        </p:spPr>
        <p:txBody>
          <a:bodyPr/>
          <a:lstStyle/>
          <a:p>
            <a:r>
              <a:rPr lang="fr-BE" sz="2000">
                <a:latin typeface="+mj-lt"/>
              </a:rPr>
              <a:t>Les</a:t>
            </a:r>
            <a:r>
              <a:rPr lang="fr-BE" sz="2000" b="1">
                <a:latin typeface="+mj-lt"/>
              </a:rPr>
              <a:t> </a:t>
            </a:r>
            <a:r>
              <a:rPr lang="fr-BE" sz="2000" b="1">
                <a:solidFill>
                  <a:schemeClr val="accent5"/>
                </a:solidFill>
                <a:latin typeface="+mj-lt"/>
              </a:rPr>
              <a:t>Subventions</a:t>
            </a:r>
            <a:r>
              <a:rPr lang="fr-BE" sz="2000">
                <a:latin typeface="+mj-lt"/>
              </a:rPr>
              <a:t> sont des contributions financières directes pour supporter une action ou un projet spécifique qui aide à promouvoir les politiques de l’UE. </a:t>
            </a:r>
            <a:r>
              <a:rPr lang="fr-BE" sz="2000" b="1">
                <a:latin typeface="+mj-lt"/>
              </a:rPr>
              <a:t>La Commission Européenne annonce les opportunités de subventions au travers d’appels à proposition.</a:t>
            </a:r>
          </a:p>
          <a:p>
            <a:r>
              <a:rPr lang="fr-BE" sz="2000">
                <a:latin typeface="+mj-lt"/>
              </a:rPr>
              <a:t>Via les Appels à propositions, la Commission européenne choisit – sur base concurrentielle – des organisations ou personnes morales, pour implémenter des projets cofinancés par l’UE, et qui contribuent aux objectifs politiques de l’UE. Les Partenaires externes peuvent soumettre une proposition après que l’appel ait été publié</a:t>
            </a:r>
            <a:r>
              <a:rPr lang="fr-BE" sz="2000"/>
              <a:t>. L’appel contient toute l’information nécessaire pour soumettre la proposition.</a:t>
            </a:r>
            <a:endParaRPr lang="fr-BE" sz="2000">
              <a:latin typeface="+mj-lt"/>
            </a:endParaRPr>
          </a:p>
          <a:p>
            <a:r>
              <a:rPr lang="fr-BE" sz="2000">
                <a:latin typeface="+mj-lt"/>
              </a:rPr>
              <a:t>Afin de </a:t>
            </a:r>
            <a:r>
              <a:rPr lang="fr-BE" sz="2000" b="1">
                <a:solidFill>
                  <a:schemeClr val="accent5"/>
                </a:solidFill>
                <a:latin typeface="+mj-lt"/>
              </a:rPr>
              <a:t>poser une candidature pour une subvention</a:t>
            </a:r>
            <a:r>
              <a:rPr lang="fr-BE" sz="2000" b="1">
                <a:latin typeface="+mj-lt"/>
              </a:rPr>
              <a:t> </a:t>
            </a:r>
            <a:r>
              <a:rPr lang="fr-BE" sz="2000">
                <a:latin typeface="+mj-lt"/>
              </a:rPr>
              <a:t>de la Commission européenne dans le domaine de l’Aide Extérieure, il faut rechercher les appels à proposition sur le site web de la </a:t>
            </a:r>
            <a:r>
              <a:rPr lang="fr-BE" sz="2000" b="1">
                <a:solidFill>
                  <a:schemeClr val="accent5"/>
                </a:solidFill>
              </a:rPr>
              <a:t>Partenariats internationaux (DG INTPA Publications, auparavant </a:t>
            </a:r>
            <a:r>
              <a:rPr lang="fr-BE" sz="2000" b="1" err="1">
                <a:solidFill>
                  <a:schemeClr val="accent5"/>
                </a:solidFill>
              </a:rPr>
              <a:t>EuropeAid</a:t>
            </a:r>
            <a:r>
              <a:rPr lang="fr-BE" sz="2000" b="1">
                <a:solidFill>
                  <a:schemeClr val="accent5"/>
                </a:solidFill>
              </a:rPr>
              <a:t>)</a:t>
            </a:r>
            <a:r>
              <a:rPr lang="fr-BE" sz="2000">
                <a:latin typeface="+mj-lt"/>
              </a:rPr>
              <a:t>, ou si votre organisation est déjà enregistrée sur e-Calls PADOR, il faut directement rechercher dans </a:t>
            </a:r>
            <a:r>
              <a:rPr lang="fr-BE" sz="2000" b="1">
                <a:latin typeface="+mj-lt"/>
                <a:hlinkClick r:id="rId2"/>
              </a:rPr>
              <a:t>e-Calls PROSPECT</a:t>
            </a:r>
            <a:r>
              <a:rPr lang="fr-BE" sz="2000">
                <a:latin typeface="+mj-lt"/>
              </a:rPr>
              <a:t>.</a:t>
            </a:r>
          </a:p>
          <a:p>
            <a:endParaRPr lang="fr-BE">
              <a:latin typeface="+mj-lt"/>
            </a:endParaRPr>
          </a:p>
        </p:txBody>
      </p:sp>
      <p:sp>
        <p:nvSpPr>
          <p:cNvPr id="3" name="Title 2"/>
          <p:cNvSpPr>
            <a:spLocks noGrp="1"/>
          </p:cNvSpPr>
          <p:nvPr>
            <p:ph type="title"/>
          </p:nvPr>
        </p:nvSpPr>
        <p:spPr>
          <a:xfrm>
            <a:off x="935553" y="342830"/>
            <a:ext cx="10515600" cy="782357"/>
          </a:xfrm>
        </p:spPr>
        <p:txBody>
          <a:bodyPr/>
          <a:lstStyle/>
          <a:p>
            <a:r>
              <a:rPr lang="en-IE" b="1"/>
              <a:t>Appels à Propositions</a:t>
            </a:r>
            <a:endParaRPr lang="en-GB" b="1"/>
          </a:p>
        </p:txBody>
      </p:sp>
      <p:sp>
        <p:nvSpPr>
          <p:cNvPr id="4" name="Rectangle 3"/>
          <p:cNvSpPr/>
          <p:nvPr/>
        </p:nvSpPr>
        <p:spPr>
          <a:xfrm>
            <a:off x="3048000" y="2136339"/>
            <a:ext cx="6096000" cy="369332"/>
          </a:xfrm>
          <a:prstGeom prst="rect">
            <a:avLst/>
          </a:prstGeom>
        </p:spPr>
        <p:txBody>
          <a:bodyPr>
            <a:spAutoFit/>
          </a:bodyPr>
          <a:lstStyle/>
          <a:p>
            <a:endParaRPr lang="en-US" b="0" i="0">
              <a:solidFill>
                <a:srgbClr val="172B4D"/>
              </a:solidFill>
              <a:effectLst/>
              <a:latin typeface="-apple-system"/>
            </a:endParaRPr>
          </a:p>
        </p:txBody>
      </p:sp>
    </p:spTree>
    <p:extLst>
      <p:ext uri="{BB962C8B-B14F-4D97-AF65-F5344CB8AC3E}">
        <p14:creationId xmlns:p14="http://schemas.microsoft.com/office/powerpoint/2010/main" val="21015711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918618" y="461907"/>
            <a:ext cx="11911265"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BE" sz="3800" b="1" dirty="0"/>
              <a:t>Exemple de ligne du temps d’une </a:t>
            </a:r>
            <a:endParaRPr lang="fr-BE" sz="3800" b="1"/>
          </a:p>
          <a:p>
            <a:r>
              <a:rPr lang="fr-BE" sz="2000" b="1" dirty="0">
                <a:solidFill>
                  <a:schemeClr val="accent5"/>
                </a:solidFill>
              </a:rPr>
              <a:t>Ligne de temps pour procédures ouvertes/restreints prend entre 7-10 mois pour </a:t>
            </a:r>
            <a:r>
              <a:rPr lang="fr-BE" sz="2000" b="1" dirty="0">
                <a:solidFill>
                  <a:schemeClr val="accent5"/>
                </a:solidFill>
                <a:ea typeface="+mj-lt"/>
                <a:cs typeface="+mj-lt"/>
              </a:rPr>
              <a:t>compléter toutes les étapes</a:t>
            </a:r>
            <a:r>
              <a:rPr lang="fr-BE" sz="2000" b="1" dirty="0">
                <a:solidFill>
                  <a:schemeClr val="accent5"/>
                </a:solidFill>
              </a:rPr>
              <a:t> du processus</a:t>
            </a:r>
            <a:endParaRPr lang="en-GB" sz="2000" b="1" dirty="0">
              <a:solidFill>
                <a:schemeClr val="accent5"/>
              </a:solidFill>
            </a:endParaRPr>
          </a:p>
        </p:txBody>
      </p:sp>
      <p:pic>
        <p:nvPicPr>
          <p:cNvPr id="5" name="Picture 4"/>
          <p:cNvPicPr>
            <a:picLocks noChangeAspect="1"/>
          </p:cNvPicPr>
          <p:nvPr/>
        </p:nvPicPr>
        <p:blipFill>
          <a:blip r:embed="rId2"/>
          <a:stretch>
            <a:fillRect/>
          </a:stretch>
        </p:blipFill>
        <p:spPr>
          <a:xfrm>
            <a:off x="2391245" y="2295577"/>
            <a:ext cx="5781675" cy="3914775"/>
          </a:xfrm>
          <a:prstGeom prst="rect">
            <a:avLst/>
          </a:prstGeom>
        </p:spPr>
      </p:pic>
      <p:sp>
        <p:nvSpPr>
          <p:cNvPr id="6" name="TextBox 5"/>
          <p:cNvSpPr txBox="1"/>
          <p:nvPr/>
        </p:nvSpPr>
        <p:spPr>
          <a:xfrm>
            <a:off x="8068826" y="5516546"/>
            <a:ext cx="1256044" cy="307777"/>
          </a:xfrm>
          <a:prstGeom prst="rect">
            <a:avLst/>
          </a:prstGeom>
          <a:noFill/>
        </p:spPr>
        <p:txBody>
          <a:bodyPr wrap="square" rtlCol="0">
            <a:spAutoFit/>
          </a:bodyPr>
          <a:lstStyle/>
          <a:p>
            <a:r>
              <a:rPr lang="fr-BE" sz="1400" b="1"/>
              <a:t>mois</a:t>
            </a:r>
            <a:endParaRPr lang="en-GB" sz="1400" b="1"/>
          </a:p>
        </p:txBody>
      </p:sp>
      <p:sp>
        <p:nvSpPr>
          <p:cNvPr id="7" name="Title 1"/>
          <p:cNvSpPr>
            <a:spLocks noGrp="1"/>
          </p:cNvSpPr>
          <p:nvPr>
            <p:ph type="title"/>
          </p:nvPr>
        </p:nvSpPr>
        <p:spPr>
          <a:xfrm>
            <a:off x="1248734" y="1246067"/>
            <a:ext cx="10795889" cy="936625"/>
          </a:xfrm>
        </p:spPr>
        <p:txBody>
          <a:bodyPr/>
          <a:lstStyle/>
          <a:p>
            <a:pPr algn="ctr">
              <a:defRPr/>
            </a:pPr>
            <a:r>
              <a:rPr lang="fr-BE" sz="2000" b="1" dirty="0">
                <a:solidFill>
                  <a:schemeClr val="tx1"/>
                </a:solidFill>
                <a:latin typeface="+mn-lt"/>
              </a:rPr>
              <a:t>Ex. Ligne du temps d’une procédure d’appel d’offres ouvert international </a:t>
            </a:r>
            <a:br>
              <a:rPr lang="fr-BE" sz="2000" b="1" dirty="0">
                <a:latin typeface="+mn-lt"/>
              </a:rPr>
            </a:br>
            <a:r>
              <a:rPr lang="fr-BE" sz="2000" b="1" dirty="0">
                <a:solidFill>
                  <a:schemeClr val="tx1"/>
                </a:solidFill>
                <a:latin typeface="+mn-lt"/>
              </a:rPr>
              <a:t>pour un marché de travaux</a:t>
            </a:r>
            <a:endParaRPr lang="en-GB" sz="2000" b="1">
              <a:solidFill>
                <a:schemeClr val="tx1"/>
              </a:solidFill>
              <a:latin typeface="+mn-lt"/>
              <a:cs typeface="Arial"/>
            </a:endParaRPr>
          </a:p>
        </p:txBody>
      </p:sp>
      <p:sp>
        <p:nvSpPr>
          <p:cNvPr id="8" name="Rounded Rectangle 7"/>
          <p:cNvSpPr/>
          <p:nvPr/>
        </p:nvSpPr>
        <p:spPr>
          <a:xfrm>
            <a:off x="2198876" y="1500263"/>
            <a:ext cx="8818683" cy="745072"/>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3737114" y="2941984"/>
            <a:ext cx="2951922" cy="246221"/>
          </a:xfrm>
          <a:prstGeom prst="rect">
            <a:avLst/>
          </a:prstGeom>
          <a:solidFill>
            <a:srgbClr val="00B050"/>
          </a:solidFill>
        </p:spPr>
        <p:txBody>
          <a:bodyPr wrap="square" rtlCol="0">
            <a:spAutoFit/>
          </a:bodyPr>
          <a:lstStyle/>
          <a:p>
            <a:r>
              <a:rPr lang="fr-BE" sz="1000"/>
              <a:t>La procédure prend au moins 7-8 mois</a:t>
            </a:r>
            <a:endParaRPr lang="en-US" sz="1000"/>
          </a:p>
        </p:txBody>
      </p:sp>
      <p:sp>
        <p:nvSpPr>
          <p:cNvPr id="4" name="TextBox 3"/>
          <p:cNvSpPr txBox="1"/>
          <p:nvPr/>
        </p:nvSpPr>
        <p:spPr>
          <a:xfrm>
            <a:off x="6112565" y="3697360"/>
            <a:ext cx="1331843" cy="246221"/>
          </a:xfrm>
          <a:prstGeom prst="rect">
            <a:avLst/>
          </a:prstGeom>
          <a:solidFill>
            <a:srgbClr val="FF0000"/>
          </a:solidFill>
        </p:spPr>
        <p:txBody>
          <a:bodyPr wrap="square" rtlCol="0">
            <a:spAutoFit/>
          </a:bodyPr>
          <a:lstStyle/>
          <a:p>
            <a:r>
              <a:rPr lang="fr-BE" sz="1000"/>
              <a:t>Signature du contrat</a:t>
            </a:r>
            <a:endParaRPr lang="en-US" sz="1000"/>
          </a:p>
        </p:txBody>
      </p:sp>
      <p:sp>
        <p:nvSpPr>
          <p:cNvPr id="9" name="TextBox 8"/>
          <p:cNvSpPr txBox="1"/>
          <p:nvPr/>
        </p:nvSpPr>
        <p:spPr>
          <a:xfrm>
            <a:off x="2776331" y="4408228"/>
            <a:ext cx="761999" cy="553998"/>
          </a:xfrm>
          <a:prstGeom prst="rect">
            <a:avLst/>
          </a:prstGeom>
          <a:solidFill>
            <a:srgbClr val="FF0000"/>
          </a:solidFill>
        </p:spPr>
        <p:txBody>
          <a:bodyPr wrap="square" rtlCol="0">
            <a:spAutoFit/>
          </a:bodyPr>
          <a:lstStyle/>
          <a:p>
            <a:r>
              <a:rPr lang="fr-BE" sz="1000"/>
              <a:t>Avis de pré-info.</a:t>
            </a:r>
            <a:br>
              <a:rPr lang="fr-BE" sz="1000"/>
            </a:br>
            <a:r>
              <a:rPr lang="fr-BE" sz="1000"/>
              <a:t>30 jours                      </a:t>
            </a:r>
            <a:endParaRPr lang="en-US" sz="1000"/>
          </a:p>
        </p:txBody>
      </p:sp>
      <p:sp>
        <p:nvSpPr>
          <p:cNvPr id="10" name="TextBox 9"/>
          <p:cNvSpPr txBox="1"/>
          <p:nvPr/>
        </p:nvSpPr>
        <p:spPr>
          <a:xfrm>
            <a:off x="5357193" y="4068546"/>
            <a:ext cx="1447868" cy="246221"/>
          </a:xfrm>
          <a:prstGeom prst="rect">
            <a:avLst/>
          </a:prstGeom>
          <a:solidFill>
            <a:srgbClr val="FF0000"/>
          </a:solidFill>
        </p:spPr>
        <p:txBody>
          <a:bodyPr wrap="square" rtlCol="0">
            <a:spAutoFit/>
          </a:bodyPr>
          <a:lstStyle/>
          <a:p>
            <a:r>
              <a:rPr lang="fr-BE" sz="1000"/>
              <a:t>Attribution du contrat</a:t>
            </a:r>
            <a:endParaRPr lang="en-US" sz="1000"/>
          </a:p>
        </p:txBody>
      </p:sp>
      <p:sp>
        <p:nvSpPr>
          <p:cNvPr id="11" name="TextBox 10"/>
          <p:cNvSpPr txBox="1"/>
          <p:nvPr/>
        </p:nvSpPr>
        <p:spPr>
          <a:xfrm>
            <a:off x="3617844" y="4089357"/>
            <a:ext cx="1331843" cy="400110"/>
          </a:xfrm>
          <a:prstGeom prst="rect">
            <a:avLst/>
          </a:prstGeom>
          <a:solidFill>
            <a:srgbClr val="FF0000"/>
          </a:solidFill>
        </p:spPr>
        <p:txBody>
          <a:bodyPr wrap="square" rtlCol="0">
            <a:spAutoFit/>
          </a:bodyPr>
          <a:lstStyle/>
          <a:p>
            <a:r>
              <a:rPr lang="fr-BE" sz="1000"/>
              <a:t>Avis de marché </a:t>
            </a:r>
            <a:br>
              <a:rPr lang="fr-BE" sz="1000"/>
            </a:br>
            <a:r>
              <a:rPr lang="fr-BE" sz="1000"/>
              <a:t>90 jours</a:t>
            </a:r>
            <a:endParaRPr lang="en-US" sz="1000"/>
          </a:p>
        </p:txBody>
      </p:sp>
    </p:spTree>
    <p:extLst>
      <p:ext uri="{BB962C8B-B14F-4D97-AF65-F5344CB8AC3E}">
        <p14:creationId xmlns:p14="http://schemas.microsoft.com/office/powerpoint/2010/main" val="928932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2997" y="1615171"/>
            <a:ext cx="10751049" cy="3881904"/>
          </a:xfrm>
        </p:spPr>
        <p:txBody>
          <a:bodyPr vert="horz" lIns="91440" tIns="45720" rIns="91440" bIns="45720" rtlCol="0" anchor="t">
            <a:noAutofit/>
          </a:bodyPr>
          <a:lstStyle/>
          <a:p>
            <a:r>
              <a:rPr lang="fr-BE" sz="2000" b="1"/>
              <a:t>Coopération de l’aide au développement, droits Fondamentaux, Commerce et Diplomatie: </a:t>
            </a:r>
            <a:r>
              <a:rPr lang="fr-BE" sz="2000"/>
              <a:t>L’UE fournit de l’aide humanitaire et au développement, et promeut les droits fondamentaux. Elle combine différents types de supports en </a:t>
            </a:r>
            <a:r>
              <a:rPr lang="fr-BE" sz="2000" b="1">
                <a:solidFill>
                  <a:schemeClr val="accent5"/>
                </a:solidFill>
              </a:rPr>
              <a:t>finançant sous la forme de subventions</a:t>
            </a:r>
            <a:r>
              <a:rPr lang="fr-BE" sz="2000" b="1">
                <a:solidFill>
                  <a:schemeClr val="accent4"/>
                </a:solidFill>
              </a:rPr>
              <a:t> </a:t>
            </a:r>
            <a:r>
              <a:rPr lang="fr-BE" sz="2000"/>
              <a:t>afin de soutenir des projets et des organisations, promouvant ainsi leurs objectifs. Elle offre également des </a:t>
            </a:r>
            <a:r>
              <a:rPr lang="fr-BE" sz="2000" b="1">
                <a:solidFill>
                  <a:schemeClr val="accent5"/>
                </a:solidFill>
              </a:rPr>
              <a:t>marchés publiques</a:t>
            </a:r>
            <a:r>
              <a:rPr lang="fr-BE" sz="2000"/>
              <a:t>, et fournit un appui budgétaire et sectoriel. </a:t>
            </a:r>
            <a:endParaRPr lang="fr-BE" sz="2000" b="1">
              <a:solidFill>
                <a:schemeClr val="accent4"/>
              </a:solidFill>
            </a:endParaRPr>
          </a:p>
          <a:p>
            <a:r>
              <a:rPr lang="fr-BE" sz="2000" b="1">
                <a:solidFill>
                  <a:schemeClr val="accent5"/>
                </a:solidFill>
              </a:rPr>
              <a:t>La Famille RELEX</a:t>
            </a:r>
            <a:r>
              <a:rPr lang="fr-BE" sz="2000" b="1"/>
              <a:t>: La famille Relations Extérieures</a:t>
            </a:r>
            <a:r>
              <a:rPr lang="fr-BE" sz="2000" b="1" i="1"/>
              <a:t> </a:t>
            </a:r>
            <a:r>
              <a:rPr lang="fr-BE" sz="2000" b="1"/>
              <a:t>(RELEX) est constituée de la DG </a:t>
            </a:r>
            <a:r>
              <a:rPr lang="en-GB" sz="2000" err="1"/>
              <a:t>Partenariats</a:t>
            </a:r>
            <a:r>
              <a:rPr lang="en-GB" sz="2000"/>
              <a:t> </a:t>
            </a:r>
            <a:r>
              <a:rPr lang="en-GB" sz="2000" err="1"/>
              <a:t>Internationaux</a:t>
            </a:r>
            <a:r>
              <a:rPr lang="en-GB" sz="2000"/>
              <a:t> </a:t>
            </a:r>
            <a:r>
              <a:rPr lang="en-GB" sz="2000" b="1"/>
              <a:t>(DG</a:t>
            </a:r>
            <a:r>
              <a:rPr lang="en-GB" sz="2000"/>
              <a:t> </a:t>
            </a:r>
            <a:r>
              <a:rPr lang="fr-BE" sz="2000" b="1"/>
              <a:t>INTPA), </a:t>
            </a:r>
            <a:r>
              <a:rPr lang="fr-BE" sz="2000"/>
              <a:t>la</a:t>
            </a:r>
            <a:r>
              <a:rPr lang="fr-BE" sz="2000" b="1"/>
              <a:t> </a:t>
            </a:r>
            <a:r>
              <a:rPr lang="fr-BE" sz="2000"/>
              <a:t>DG Voisinage et des négociations d’élargissement </a:t>
            </a:r>
            <a:r>
              <a:rPr lang="fr-BE" sz="2000" b="1"/>
              <a:t>(DG NEAR)</a:t>
            </a:r>
            <a:r>
              <a:rPr lang="fr-BE" sz="2000"/>
              <a:t> et le Service pour les Instruments de politique étrangère</a:t>
            </a:r>
            <a:r>
              <a:rPr lang="fr-BE" sz="2000" b="1"/>
              <a:t> (FPI) </a:t>
            </a:r>
          </a:p>
          <a:p>
            <a:endParaRPr lang="fr-BE" sz="2000"/>
          </a:p>
        </p:txBody>
      </p:sp>
      <p:sp>
        <p:nvSpPr>
          <p:cNvPr id="3" name="Title 2"/>
          <p:cNvSpPr>
            <a:spLocks noGrp="1"/>
          </p:cNvSpPr>
          <p:nvPr>
            <p:ph type="title"/>
          </p:nvPr>
        </p:nvSpPr>
        <p:spPr/>
        <p:txBody>
          <a:bodyPr/>
          <a:lstStyle/>
          <a:p>
            <a:r>
              <a:rPr lang="en-IE" b="1"/>
              <a:t>EU Actions extérieures </a:t>
            </a:r>
            <a:endParaRPr lang="en-GB" b="1"/>
          </a:p>
        </p:txBody>
      </p:sp>
      <p:sp>
        <p:nvSpPr>
          <p:cNvPr id="4" name="Rectangle 3"/>
          <p:cNvSpPr/>
          <p:nvPr/>
        </p:nvSpPr>
        <p:spPr>
          <a:xfrm>
            <a:off x="3048000" y="2136339"/>
            <a:ext cx="6096000" cy="369332"/>
          </a:xfrm>
          <a:prstGeom prst="rect">
            <a:avLst/>
          </a:prstGeom>
        </p:spPr>
        <p:txBody>
          <a:bodyPr>
            <a:spAutoFit/>
          </a:bodyPr>
          <a:lstStyle/>
          <a:p>
            <a:endParaRPr lang="en-US" b="0" i="0">
              <a:solidFill>
                <a:srgbClr val="172B4D"/>
              </a:solidFill>
              <a:effectLst/>
              <a:latin typeface="-apple-system"/>
            </a:endParaRPr>
          </a:p>
        </p:txBody>
      </p:sp>
    </p:spTree>
    <p:extLst>
      <p:ext uri="{BB962C8B-B14F-4D97-AF65-F5344CB8AC3E}">
        <p14:creationId xmlns:p14="http://schemas.microsoft.com/office/powerpoint/2010/main" val="3505887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vert="horz" lIns="91440" tIns="45720" rIns="91440" bIns="45720" rtlCol="0" anchor="t">
            <a:noAutofit/>
          </a:bodyPr>
          <a:lstStyle/>
          <a:p>
            <a:pPr marL="285750" indent="-285750"/>
            <a:r>
              <a:rPr lang="fr-BE" sz="2000" b="1" err="1">
                <a:solidFill>
                  <a:schemeClr val="accent5"/>
                </a:solidFill>
              </a:rPr>
              <a:t>EuropeAid</a:t>
            </a:r>
            <a:r>
              <a:rPr lang="fr-BE" sz="2000" b="1"/>
              <a:t> </a:t>
            </a:r>
            <a:r>
              <a:rPr lang="fr-BE" sz="2000"/>
              <a:t>s'appelle désormais</a:t>
            </a:r>
            <a:r>
              <a:rPr lang="fr-BE" sz="2000" b="1"/>
              <a:t> </a:t>
            </a:r>
            <a:r>
              <a:rPr lang="fr-BE" sz="2000" b="1">
                <a:solidFill>
                  <a:schemeClr val="accent5"/>
                </a:solidFill>
              </a:rPr>
              <a:t>Partenariats internationaux</a:t>
            </a:r>
            <a:endParaRPr lang="fr-BE" sz="2000">
              <a:solidFill>
                <a:schemeClr val="accent5"/>
              </a:solidFill>
              <a:latin typeface="+mj-lt"/>
              <a:cs typeface="Arial"/>
            </a:endParaRPr>
          </a:p>
          <a:p>
            <a:pPr marL="285750" indent="-285750"/>
            <a:r>
              <a:rPr lang="fr-BE" sz="2000" b="1">
                <a:solidFill>
                  <a:schemeClr val="accent5"/>
                </a:solidFill>
                <a:latin typeface="+mj-lt"/>
              </a:rPr>
              <a:t>Appels d’offres:</a:t>
            </a:r>
            <a:r>
              <a:rPr lang="fr-BE" sz="2000">
                <a:latin typeface="+mj-lt"/>
              </a:rPr>
              <a:t> </a:t>
            </a:r>
            <a:endParaRPr lang="fr-BE" sz="2000">
              <a:latin typeface="+mj-lt"/>
              <a:cs typeface="Arial"/>
            </a:endParaRPr>
          </a:p>
          <a:p>
            <a:pPr marL="742950" lvl="1" indent="-285750"/>
            <a:r>
              <a:rPr lang="fr-BE"/>
              <a:t>les Appels d’offres ne sont plus publiés sur le site Partenariats Internationaux.</a:t>
            </a:r>
          </a:p>
          <a:p>
            <a:pPr marL="742950" lvl="1" indent="-285750"/>
            <a:r>
              <a:rPr lang="fr-BE"/>
              <a:t>Pour trouver les Appels d’offres, les partenaires externes sont invités à se diriger vers le Portail </a:t>
            </a:r>
            <a:r>
              <a:rPr lang="fr-BE">
                <a:hlinkClick r:id="rId2"/>
              </a:rPr>
              <a:t>Funding and Tender Opportunities Portal (F&amp;T Portal)</a:t>
            </a:r>
            <a:r>
              <a:rPr lang="fr-BE"/>
              <a:t>. </a:t>
            </a:r>
          </a:p>
          <a:p>
            <a:pPr marL="742950" lvl="1" indent="-285750"/>
            <a:r>
              <a:rPr lang="fr-BE"/>
              <a:t>Les avis de pré-information ne sont plus obligatoires mais, le cas échéant, sont accessibles sur </a:t>
            </a:r>
            <a:r>
              <a:rPr lang="fr-BE">
                <a:hlinkClick r:id="rId3"/>
              </a:rPr>
              <a:t>TED eNotices</a:t>
            </a:r>
            <a:r>
              <a:rPr lang="fr-BE"/>
              <a:t> </a:t>
            </a:r>
            <a:endParaRPr lang="fr-BE">
              <a:solidFill>
                <a:schemeClr val="tx1"/>
              </a:solidFill>
              <a:latin typeface="+mj-lt"/>
            </a:endParaRPr>
          </a:p>
          <a:p>
            <a:pPr marL="285750" indent="-285750"/>
            <a:r>
              <a:rPr lang="fr-BE" sz="2000" b="1">
                <a:solidFill>
                  <a:schemeClr val="accent5"/>
                </a:solidFill>
                <a:latin typeface="+mj-lt"/>
              </a:rPr>
              <a:t>Appels </a:t>
            </a:r>
            <a:r>
              <a:rPr lang="fr-BE" sz="2000" b="1">
                <a:solidFill>
                  <a:schemeClr val="accent5"/>
                </a:solidFill>
              </a:rPr>
              <a:t>à propositions:</a:t>
            </a:r>
            <a:r>
              <a:rPr lang="fr-BE" sz="2000"/>
              <a:t> </a:t>
            </a:r>
            <a:r>
              <a:rPr lang="fr-BE" sz="2000">
                <a:latin typeface="+mj-lt"/>
              </a:rPr>
              <a:t>Toujours publiés sur </a:t>
            </a:r>
            <a:r>
              <a:rPr lang="fr-BE" sz="2000"/>
              <a:t>Partenariats Internationaux</a:t>
            </a:r>
            <a:endParaRPr lang="fr-BE" sz="2000">
              <a:latin typeface="+mj-lt"/>
              <a:cs typeface="Arial"/>
            </a:endParaRPr>
          </a:p>
        </p:txBody>
      </p:sp>
      <p:sp>
        <p:nvSpPr>
          <p:cNvPr id="2" name="Title 1"/>
          <p:cNvSpPr>
            <a:spLocks noGrp="1"/>
          </p:cNvSpPr>
          <p:nvPr>
            <p:ph type="title"/>
          </p:nvPr>
        </p:nvSpPr>
        <p:spPr/>
        <p:txBody>
          <a:bodyPr/>
          <a:lstStyle/>
          <a:p>
            <a:r>
              <a:rPr lang="fr-BE" b="1"/>
              <a:t>Développements importants</a:t>
            </a:r>
          </a:p>
        </p:txBody>
      </p:sp>
    </p:spTree>
    <p:extLst>
      <p:ext uri="{BB962C8B-B14F-4D97-AF65-F5344CB8AC3E}">
        <p14:creationId xmlns:p14="http://schemas.microsoft.com/office/powerpoint/2010/main" val="815976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6651" y="1949973"/>
            <a:ext cx="10905699" cy="3881904"/>
          </a:xfrm>
        </p:spPr>
        <p:txBody>
          <a:bodyPr vert="horz" lIns="91440" tIns="45720" rIns="91440" bIns="45720" rtlCol="0" anchor="t">
            <a:noAutofit/>
          </a:bodyPr>
          <a:lstStyle/>
          <a:p>
            <a:r>
              <a:rPr lang="fr-BE" sz="2000" b="1">
                <a:solidFill>
                  <a:schemeClr val="accent5"/>
                </a:solidFill>
              </a:rPr>
              <a:t>Partenariats internationaux (DG INTPA Publications, auparavant </a:t>
            </a:r>
            <a:r>
              <a:rPr lang="fr-BE" sz="2000" b="1" err="1">
                <a:solidFill>
                  <a:schemeClr val="accent5"/>
                </a:solidFill>
              </a:rPr>
              <a:t>EuropeAid</a:t>
            </a:r>
            <a:r>
              <a:rPr lang="fr-BE" sz="2000" b="1">
                <a:solidFill>
                  <a:schemeClr val="accent5"/>
                </a:solidFill>
              </a:rPr>
              <a:t>)</a:t>
            </a:r>
            <a:r>
              <a:rPr lang="fr-BE" sz="2000">
                <a:solidFill>
                  <a:schemeClr val="accent5"/>
                </a:solidFill>
              </a:rPr>
              <a:t> :</a:t>
            </a:r>
            <a:r>
              <a:rPr lang="fr-BE" sz="2000">
                <a:solidFill>
                  <a:schemeClr val="tx2"/>
                </a:solidFill>
              </a:rPr>
              <a:t> </a:t>
            </a:r>
            <a:r>
              <a:rPr lang="fr-BE" sz="2000"/>
              <a:t>Supprimé pour les Appels d’offres. Applicable pour les Appels à Proposition</a:t>
            </a:r>
            <a:endParaRPr lang="fr-BE" sz="2000">
              <a:cs typeface="Arial"/>
            </a:endParaRPr>
          </a:p>
          <a:p>
            <a:r>
              <a:rPr lang="fr-BE" sz="2000" b="1" err="1">
                <a:solidFill>
                  <a:schemeClr val="accent5"/>
                </a:solidFill>
              </a:rPr>
              <a:t>Funding</a:t>
            </a:r>
            <a:r>
              <a:rPr lang="fr-BE" sz="2000" b="1">
                <a:solidFill>
                  <a:schemeClr val="accent5"/>
                </a:solidFill>
              </a:rPr>
              <a:t> and Tender </a:t>
            </a:r>
            <a:r>
              <a:rPr lang="fr-BE" sz="2000" b="1" err="1">
                <a:solidFill>
                  <a:schemeClr val="accent5"/>
                </a:solidFill>
              </a:rPr>
              <a:t>Opportunities</a:t>
            </a:r>
            <a:r>
              <a:rPr lang="fr-BE" sz="2000" b="1">
                <a:solidFill>
                  <a:schemeClr val="accent5"/>
                </a:solidFill>
              </a:rPr>
              <a:t> Portal </a:t>
            </a:r>
            <a:r>
              <a:rPr lang="fr-BE" sz="2000" b="1">
                <a:solidFill>
                  <a:schemeClr val="tx2"/>
                </a:solidFill>
              </a:rPr>
              <a:t>: </a:t>
            </a:r>
            <a:r>
              <a:rPr lang="fr-BE" sz="2000"/>
              <a:t>Appels d’offres</a:t>
            </a:r>
            <a:endParaRPr lang="fr-BE" sz="2000">
              <a:cs typeface="Arial"/>
            </a:endParaRPr>
          </a:p>
          <a:p>
            <a:r>
              <a:rPr lang="fr-BE" sz="2000" b="1">
                <a:solidFill>
                  <a:schemeClr val="accent5"/>
                </a:solidFill>
              </a:rPr>
              <a:t>TED e-</a:t>
            </a:r>
            <a:r>
              <a:rPr lang="fr-BE" sz="2000" b="1" err="1">
                <a:solidFill>
                  <a:schemeClr val="accent5"/>
                </a:solidFill>
              </a:rPr>
              <a:t>Tendering</a:t>
            </a:r>
            <a:r>
              <a:rPr lang="fr-BE" sz="2000" b="1">
                <a:solidFill>
                  <a:schemeClr val="tx2"/>
                </a:solidFill>
              </a:rPr>
              <a:t> : </a:t>
            </a:r>
            <a:r>
              <a:rPr lang="fr-BE" sz="2000"/>
              <a:t>Dossier d’Appel d’offres,  Avis de marché </a:t>
            </a:r>
            <a:r>
              <a:rPr lang="fr-BE" sz="2000">
                <a:ea typeface="+mn-lt"/>
                <a:cs typeface="+mn-lt"/>
              </a:rPr>
              <a:t>(Contract Notice) </a:t>
            </a:r>
            <a:endParaRPr lang="fr-BE" sz="2000">
              <a:cs typeface="Arial"/>
            </a:endParaRPr>
          </a:p>
          <a:p>
            <a:r>
              <a:rPr lang="fr-BE" sz="2000" b="1">
                <a:solidFill>
                  <a:schemeClr val="accent5"/>
                </a:solidFill>
              </a:rPr>
              <a:t>TED e-Notices </a:t>
            </a:r>
            <a:r>
              <a:rPr lang="fr-BE" sz="2000" b="1">
                <a:solidFill>
                  <a:schemeClr val="tx2"/>
                </a:solidFill>
              </a:rPr>
              <a:t>: </a:t>
            </a:r>
            <a:r>
              <a:rPr lang="fr-BE" sz="2000"/>
              <a:t>Avis de pré-information (Prior Information Notice - PIN) et Avis de marché (OJ)</a:t>
            </a:r>
            <a:endParaRPr lang="fr-BE" sz="2000">
              <a:cs typeface="Arial"/>
            </a:endParaRPr>
          </a:p>
        </p:txBody>
      </p:sp>
      <p:sp>
        <p:nvSpPr>
          <p:cNvPr id="3" name="Title 2"/>
          <p:cNvSpPr>
            <a:spLocks noGrp="1"/>
          </p:cNvSpPr>
          <p:nvPr>
            <p:ph type="title"/>
          </p:nvPr>
        </p:nvSpPr>
        <p:spPr>
          <a:xfrm>
            <a:off x="1036652" y="407498"/>
            <a:ext cx="10905699" cy="782357"/>
          </a:xfrm>
        </p:spPr>
        <p:txBody>
          <a:bodyPr/>
          <a:lstStyle/>
          <a:p>
            <a:r>
              <a:rPr lang="fr-BE" b="1"/>
              <a:t>Canaux de publication pour Appels d’Offres</a:t>
            </a:r>
          </a:p>
        </p:txBody>
      </p:sp>
    </p:spTree>
    <p:extLst>
      <p:ext uri="{BB962C8B-B14F-4D97-AF65-F5344CB8AC3E}">
        <p14:creationId xmlns:p14="http://schemas.microsoft.com/office/powerpoint/2010/main" val="584019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6246" y="832790"/>
            <a:ext cx="11285754" cy="782357"/>
          </a:xfrm>
        </p:spPr>
        <p:txBody>
          <a:bodyPr/>
          <a:lstStyle/>
          <a:p>
            <a:r>
              <a:rPr lang="fr-BE" b="1"/>
              <a:t>Publication des Appels d’Offres </a:t>
            </a:r>
            <a:br>
              <a:rPr lang="fr-BE" b="1"/>
            </a:br>
            <a:endParaRPr lang="en-GB" b="1"/>
          </a:p>
        </p:txBody>
      </p:sp>
      <p:pic>
        <p:nvPicPr>
          <p:cNvPr id="17" name="Picture 9" descr="Man_working_on_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52" y="3763064"/>
            <a:ext cx="130016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pijl rood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9369" y="4287632"/>
            <a:ext cx="936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1761849" y="3226917"/>
            <a:ext cx="1041252" cy="402291"/>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b="1"/>
              <a:t>PPMT</a:t>
            </a:r>
            <a:endParaRPr lang="en-GB" altLang="en-US" sz="2000" b="1"/>
          </a:p>
        </p:txBody>
      </p:sp>
      <p:sp>
        <p:nvSpPr>
          <p:cNvPr id="23" name="Text Box 6"/>
          <p:cNvSpPr txBox="1">
            <a:spLocks noChangeArrowheads="1"/>
          </p:cNvSpPr>
          <p:nvPr/>
        </p:nvSpPr>
        <p:spPr bwMode="auto">
          <a:xfrm>
            <a:off x="3128318" y="3627371"/>
            <a:ext cx="5979820" cy="2556727"/>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t">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a:t>Supplément dans le JO</a:t>
            </a:r>
          </a:p>
          <a:p>
            <a:pPr algn="ctr" eaLnBrk="1" hangingPunct="1"/>
            <a:r>
              <a:rPr lang="fr-BE" altLang="en-US" sz="2000">
                <a:latin typeface="Verdana"/>
                <a:ea typeface="Verdana"/>
                <a:cs typeface="Arial"/>
              </a:rPr>
              <a:t>via </a:t>
            </a:r>
            <a:r>
              <a:rPr lang="fr-BE" altLang="en-US" sz="2000" b="1">
                <a:solidFill>
                  <a:schemeClr val="accent5"/>
                </a:solidFill>
                <a:latin typeface="Verdana"/>
                <a:ea typeface="Verdana"/>
                <a:cs typeface="Arial"/>
              </a:rPr>
              <a:t>TED </a:t>
            </a:r>
            <a:r>
              <a:rPr lang="fr-BE" altLang="en-US" sz="2000" b="1" err="1">
                <a:solidFill>
                  <a:schemeClr val="accent5"/>
                </a:solidFill>
                <a:latin typeface="Verdana"/>
                <a:ea typeface="Verdana"/>
                <a:cs typeface="Arial"/>
              </a:rPr>
              <a:t>eTendering</a:t>
            </a:r>
            <a:r>
              <a:rPr lang="fr-BE" altLang="en-US" sz="2000">
                <a:latin typeface="Verdana"/>
                <a:ea typeface="Verdana"/>
                <a:cs typeface="Arial"/>
              </a:rPr>
              <a:t> </a:t>
            </a:r>
          </a:p>
          <a:p>
            <a:pPr algn="ctr"/>
            <a:r>
              <a:rPr lang="fr-BE" altLang="en-US" sz="2000">
                <a:latin typeface="Verdana"/>
                <a:ea typeface="Verdana"/>
                <a:cs typeface="Arial"/>
              </a:rPr>
              <a:t>(</a:t>
            </a:r>
            <a:r>
              <a:rPr lang="fr-BE" altLang="en-US" sz="2000" b="1">
                <a:latin typeface="Verdana"/>
                <a:ea typeface="Verdana"/>
                <a:cs typeface="Arial"/>
              </a:rPr>
              <a:t>Tenders </a:t>
            </a:r>
            <a:r>
              <a:rPr lang="fr-BE" altLang="en-US" sz="2000" b="1" err="1">
                <a:latin typeface="Verdana"/>
                <a:ea typeface="Verdana"/>
                <a:cs typeface="Arial"/>
              </a:rPr>
              <a:t>Electronic</a:t>
            </a:r>
            <a:r>
              <a:rPr lang="fr-BE" altLang="en-US" sz="2000" b="1">
                <a:latin typeface="Verdana"/>
                <a:ea typeface="Verdana"/>
                <a:cs typeface="Arial"/>
              </a:rPr>
              <a:t> Daily</a:t>
            </a:r>
            <a:r>
              <a:rPr lang="fr-BE" altLang="en-US" sz="2000">
                <a:latin typeface="Verdana"/>
                <a:ea typeface="Verdana"/>
                <a:cs typeface="Arial"/>
              </a:rPr>
              <a:t>)</a:t>
            </a:r>
            <a:endParaRPr lang="fr-BE"/>
          </a:p>
          <a:p>
            <a:pPr algn="ctr" eaLnBrk="1" hangingPunct="1"/>
            <a:r>
              <a:rPr lang="fr-BE" altLang="en-US" sz="2000"/>
              <a:t>&amp;</a:t>
            </a:r>
          </a:p>
          <a:p>
            <a:pPr algn="ctr" eaLnBrk="1" hangingPunct="1"/>
            <a:r>
              <a:rPr lang="fr-BE" altLang="en-US" sz="2000" b="1" err="1">
                <a:solidFill>
                  <a:schemeClr val="accent5"/>
                </a:solidFill>
              </a:rPr>
              <a:t>Funding</a:t>
            </a:r>
            <a:r>
              <a:rPr lang="fr-BE" altLang="en-US" sz="2000" b="1">
                <a:solidFill>
                  <a:schemeClr val="accent5"/>
                </a:solidFill>
              </a:rPr>
              <a:t> and Tenders Portal</a:t>
            </a:r>
            <a:endParaRPr lang="fr-BE" altLang="en-US" sz="2000">
              <a:solidFill>
                <a:schemeClr val="accent5"/>
              </a:solidFill>
            </a:endParaRPr>
          </a:p>
          <a:p>
            <a:pPr algn="ctr" eaLnBrk="1" hangingPunct="1"/>
            <a:r>
              <a:rPr lang="fr-BE" altLang="en-US" sz="2000" b="1">
                <a:solidFill>
                  <a:srgbClr val="024B9C"/>
                </a:solidFill>
                <a:latin typeface="Verdana"/>
                <a:ea typeface="Verdana"/>
                <a:cs typeface="Arial"/>
              </a:rPr>
              <a:t>(</a:t>
            </a:r>
            <a:r>
              <a:rPr lang="fr-BE" altLang="en-US" sz="2000" b="1">
                <a:solidFill>
                  <a:schemeClr val="accent5"/>
                </a:solidFill>
                <a:latin typeface="Verdana"/>
                <a:ea typeface="Verdana"/>
                <a:cs typeface="Arial"/>
              </a:rPr>
              <a:t>suppression</a:t>
            </a:r>
            <a:r>
              <a:rPr lang="fr-BE" altLang="en-US" sz="2000" b="1">
                <a:solidFill>
                  <a:srgbClr val="024B9C"/>
                </a:solidFill>
                <a:latin typeface="Verdana"/>
                <a:ea typeface="Verdana"/>
                <a:cs typeface="Arial"/>
              </a:rPr>
              <a:t> de </a:t>
            </a:r>
            <a:endParaRPr lang="en-GB" altLang="en-US" sz="2000" b="1">
              <a:solidFill>
                <a:srgbClr val="024B9C"/>
              </a:solidFill>
              <a:latin typeface="Verdana"/>
              <a:ea typeface="Verdana"/>
              <a:cs typeface="Arial"/>
            </a:endParaRPr>
          </a:p>
          <a:p>
            <a:pPr algn="ctr"/>
            <a:r>
              <a:rPr lang="fr-BE" altLang="en-US" sz="2000" b="1" err="1">
                <a:solidFill>
                  <a:srgbClr val="024B9C"/>
                </a:solidFill>
                <a:latin typeface="Verdana"/>
                <a:ea typeface="Verdana"/>
                <a:cs typeface="Arial"/>
              </a:rPr>
              <a:t>EuropeAid</a:t>
            </a:r>
            <a:r>
              <a:rPr lang="fr-BE" altLang="en-US" sz="2000" b="1">
                <a:solidFill>
                  <a:srgbClr val="024B9C"/>
                </a:solidFill>
                <a:latin typeface="Verdana"/>
                <a:ea typeface="Verdana"/>
                <a:cs typeface="Arial"/>
              </a:rPr>
              <a:t>/</a:t>
            </a:r>
            <a:r>
              <a:rPr lang="fr-BE" sz="2000" b="1">
                <a:solidFill>
                  <a:schemeClr val="tx2"/>
                </a:solidFill>
              </a:rPr>
              <a:t>Partenariats internationaux</a:t>
            </a:r>
            <a:r>
              <a:rPr lang="fr-BE" altLang="en-US" sz="2000" b="1">
                <a:solidFill>
                  <a:srgbClr val="024B9C"/>
                </a:solidFill>
                <a:latin typeface="Verdana"/>
                <a:ea typeface="Verdana"/>
                <a:cs typeface="Arial"/>
              </a:rPr>
              <a:t>)</a:t>
            </a:r>
            <a:endParaRPr lang="en-GB" altLang="en-US" sz="2000" b="1">
              <a:solidFill>
                <a:srgbClr val="024B9C"/>
              </a:solidFill>
              <a:latin typeface="Verdana"/>
              <a:ea typeface="Verdana"/>
              <a:cs typeface="Arial"/>
            </a:endParaRPr>
          </a:p>
          <a:p>
            <a:pPr algn="ctr" eaLnBrk="1" hangingPunct="1"/>
            <a:endParaRPr lang="en-GB" altLang="en-US" sz="2000"/>
          </a:p>
        </p:txBody>
      </p:sp>
      <p:pic>
        <p:nvPicPr>
          <p:cNvPr id="26" name="Picture 13" descr="pijl rood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8309" y="3915821"/>
            <a:ext cx="79877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6"/>
          <p:cNvSpPr txBox="1">
            <a:spLocks noChangeArrowheads="1"/>
          </p:cNvSpPr>
          <p:nvPr/>
        </p:nvSpPr>
        <p:spPr bwMode="auto">
          <a:xfrm>
            <a:off x="8817155" y="3778710"/>
            <a:ext cx="3206624" cy="1017844"/>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t">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a:t>Contrats </a:t>
            </a:r>
          </a:p>
          <a:p>
            <a:pPr algn="ctr" eaLnBrk="1" hangingPunct="1"/>
            <a:r>
              <a:rPr lang="fr-BE" altLang="en-US" sz="2000"/>
              <a:t>dans </a:t>
            </a:r>
            <a:r>
              <a:rPr lang="fr-BE" altLang="en-US" sz="2000" b="1">
                <a:solidFill>
                  <a:srgbClr val="024B9C"/>
                </a:solidFill>
              </a:rPr>
              <a:t>CRIS</a:t>
            </a:r>
          </a:p>
          <a:p>
            <a:pPr algn="ctr" eaLnBrk="1" hangingPunct="1"/>
            <a:r>
              <a:rPr lang="fr-BE" altLang="en-US" sz="2000" b="1">
                <a:solidFill>
                  <a:schemeClr val="accent5"/>
                </a:solidFill>
                <a:latin typeface="Verdana"/>
                <a:ea typeface="Verdana"/>
                <a:cs typeface="Arial"/>
              </a:rPr>
              <a:t>Dans le futur: OPSYS</a:t>
            </a:r>
            <a:endParaRPr lang="en-GB" altLang="en-US" sz="2000" b="1">
              <a:solidFill>
                <a:schemeClr val="accent5"/>
              </a:solidFill>
              <a:latin typeface="Verdana"/>
              <a:ea typeface="Verdana"/>
              <a:cs typeface="Arial"/>
            </a:endParaRPr>
          </a:p>
        </p:txBody>
      </p:sp>
      <p:sp>
        <p:nvSpPr>
          <p:cNvPr id="2" name="Rounded Rectangle 1"/>
          <p:cNvSpPr/>
          <p:nvPr/>
        </p:nvSpPr>
        <p:spPr>
          <a:xfrm rot="16200000">
            <a:off x="1022734" y="4454345"/>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eTendering</a:t>
            </a:r>
            <a:endParaRPr lang="en-GB"/>
          </a:p>
        </p:txBody>
      </p:sp>
      <p:sp>
        <p:nvSpPr>
          <p:cNvPr id="28" name="Rounded Rectangle 27"/>
          <p:cNvSpPr/>
          <p:nvPr/>
        </p:nvSpPr>
        <p:spPr>
          <a:xfrm rot="16200000">
            <a:off x="1383925" y="4454345"/>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eNotices</a:t>
            </a:r>
            <a:endParaRPr lang="en-GB"/>
          </a:p>
        </p:txBody>
      </p:sp>
      <p:sp>
        <p:nvSpPr>
          <p:cNvPr id="29" name="Rounded Rectangle 28"/>
          <p:cNvSpPr/>
          <p:nvPr/>
        </p:nvSpPr>
        <p:spPr>
          <a:xfrm rot="16200000">
            <a:off x="1747709" y="4454345"/>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ARES</a:t>
            </a:r>
            <a:endParaRPr lang="en-GB"/>
          </a:p>
        </p:txBody>
      </p:sp>
      <p:sp>
        <p:nvSpPr>
          <p:cNvPr id="4" name="Slide Number Placeholder 3"/>
          <p:cNvSpPr>
            <a:spLocks noGrp="1"/>
          </p:cNvSpPr>
          <p:nvPr>
            <p:ph type="sldNum" sz="quarter" idx="12"/>
          </p:nvPr>
        </p:nvSpPr>
        <p:spPr/>
        <p:txBody>
          <a:bodyPr/>
          <a:lstStyle/>
          <a:p>
            <a:fld id="{F46C79FD-C571-418B-AB0F-5EE936C85276}" type="slidenum">
              <a:rPr lang="en-GB" smtClean="0"/>
              <a:t>52</a:t>
            </a:fld>
            <a:endParaRPr lang="en-GB"/>
          </a:p>
        </p:txBody>
      </p:sp>
      <p:sp>
        <p:nvSpPr>
          <p:cNvPr id="15" name="Curved Left Arrow 14"/>
          <p:cNvSpPr/>
          <p:nvPr/>
        </p:nvSpPr>
        <p:spPr>
          <a:xfrm flipH="1">
            <a:off x="756772" y="1793771"/>
            <a:ext cx="859931" cy="1896332"/>
          </a:xfrm>
          <a:prstGeom prst="curvedLeftArrow">
            <a:avLst>
              <a:gd name="adj1" fmla="val 25000"/>
              <a:gd name="adj2" fmla="val 50000"/>
              <a:gd name="adj3" fmla="val 2877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16" name="Text Box 6"/>
          <p:cNvSpPr txBox="1">
            <a:spLocks noChangeArrowheads="1"/>
          </p:cNvSpPr>
          <p:nvPr/>
        </p:nvSpPr>
        <p:spPr bwMode="auto">
          <a:xfrm>
            <a:off x="1862307" y="1532684"/>
            <a:ext cx="2514127" cy="710067"/>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b="1"/>
              <a:t>Contrat planifié </a:t>
            </a:r>
          </a:p>
          <a:p>
            <a:pPr algn="ctr" eaLnBrk="1" hangingPunct="1"/>
            <a:r>
              <a:rPr lang="fr-BE" altLang="en-US" sz="2000" b="1"/>
              <a:t>dans OPSYS</a:t>
            </a:r>
          </a:p>
        </p:txBody>
      </p:sp>
    </p:spTree>
    <p:extLst>
      <p:ext uri="{BB962C8B-B14F-4D97-AF65-F5344CB8AC3E}">
        <p14:creationId xmlns:p14="http://schemas.microsoft.com/office/powerpoint/2010/main" val="290264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906246" y="673329"/>
            <a:ext cx="11285754" cy="782357"/>
          </a:xfrm>
        </p:spPr>
        <p:txBody>
          <a:bodyPr/>
          <a:lstStyle/>
          <a:p>
            <a:r>
              <a:rPr lang="fr-BE" b="1"/>
              <a:t>Publication des Appels à Propositions </a:t>
            </a:r>
            <a:br>
              <a:rPr lang="fr-BE" b="1"/>
            </a:br>
            <a:endParaRPr lang="en-GB" b="1"/>
          </a:p>
        </p:txBody>
      </p:sp>
      <p:pic>
        <p:nvPicPr>
          <p:cNvPr id="6" name="Picture 10" descr="pijl gray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3631" y="2695759"/>
            <a:ext cx="8651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pijl rood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3631" y="2347335"/>
            <a:ext cx="936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949788" y="1023537"/>
            <a:ext cx="2222707" cy="710067"/>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b="1"/>
              <a:t>e-Calls PROSPECT</a:t>
            </a:r>
            <a:endParaRPr lang="en-GB" altLang="en-US" sz="2000" b="1"/>
          </a:p>
        </p:txBody>
      </p:sp>
      <p:sp>
        <p:nvSpPr>
          <p:cNvPr id="12" name="Text Box 6"/>
          <p:cNvSpPr txBox="1">
            <a:spLocks noChangeArrowheads="1"/>
          </p:cNvSpPr>
          <p:nvPr/>
        </p:nvSpPr>
        <p:spPr bwMode="auto">
          <a:xfrm>
            <a:off x="9266032" y="2154783"/>
            <a:ext cx="1589195" cy="710067"/>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a:t>Contrats </a:t>
            </a:r>
          </a:p>
          <a:p>
            <a:pPr algn="ctr" eaLnBrk="1" hangingPunct="1"/>
            <a:r>
              <a:rPr lang="fr-BE" altLang="en-US" sz="2000"/>
              <a:t>dans </a:t>
            </a:r>
            <a:r>
              <a:rPr lang="fr-BE" altLang="en-US" sz="2000" b="1"/>
              <a:t>CRIS</a:t>
            </a:r>
            <a:endParaRPr lang="en-GB" altLang="en-US" sz="2000" b="1"/>
          </a:p>
        </p:txBody>
      </p:sp>
      <p:sp>
        <p:nvSpPr>
          <p:cNvPr id="13" name="Rounded Rectangle 12"/>
          <p:cNvSpPr/>
          <p:nvPr/>
        </p:nvSpPr>
        <p:spPr>
          <a:xfrm rot="16200000">
            <a:off x="1884325" y="2573291"/>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E-Calls PADOR</a:t>
            </a:r>
            <a:endParaRPr lang="en-GB"/>
          </a:p>
        </p:txBody>
      </p:sp>
      <p:sp>
        <p:nvSpPr>
          <p:cNvPr id="15" name="Rounded Rectangle 14"/>
          <p:cNvSpPr/>
          <p:nvPr/>
        </p:nvSpPr>
        <p:spPr>
          <a:xfrm rot="16200000">
            <a:off x="2387337" y="2573291"/>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ARES</a:t>
            </a:r>
            <a:endParaRPr lang="en-GB"/>
          </a:p>
        </p:txBody>
      </p:sp>
      <p:pic>
        <p:nvPicPr>
          <p:cNvPr id="16" name="Picture 9" descr="Man_working_on_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2114" y="1859734"/>
            <a:ext cx="130016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6"/>
          <p:cNvSpPr txBox="1">
            <a:spLocks noChangeArrowheads="1"/>
          </p:cNvSpPr>
          <p:nvPr/>
        </p:nvSpPr>
        <p:spPr bwMode="auto">
          <a:xfrm>
            <a:off x="4894913" y="2345715"/>
            <a:ext cx="3758057" cy="1017844"/>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t">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sz="2000" b="1">
                <a:solidFill>
                  <a:schemeClr val="accent5"/>
                </a:solidFill>
              </a:rPr>
              <a:t>Partenariats </a:t>
            </a:r>
          </a:p>
          <a:p>
            <a:pPr algn="ctr" eaLnBrk="1" hangingPunct="1"/>
            <a:r>
              <a:rPr lang="fr-BE" sz="2000" b="1">
                <a:solidFill>
                  <a:schemeClr val="accent5"/>
                </a:solidFill>
              </a:rPr>
              <a:t>internationaux</a:t>
            </a:r>
            <a:endParaRPr lang="fr-BE" altLang="en-US" sz="2000" b="1">
              <a:ea typeface="Verdana"/>
            </a:endParaRPr>
          </a:p>
          <a:p>
            <a:pPr algn="ctr"/>
            <a:r>
              <a:rPr lang="fr-BE" altLang="en-US" sz="2000" b="1">
                <a:latin typeface="Verdana"/>
                <a:ea typeface="Verdana"/>
                <a:cs typeface="Arial"/>
              </a:rPr>
              <a:t>(auparavant </a:t>
            </a:r>
            <a:r>
              <a:rPr lang="fr-BE" altLang="en-US" sz="2000" b="1" err="1">
                <a:latin typeface="Verdana"/>
                <a:ea typeface="Verdana"/>
                <a:cs typeface="Arial"/>
              </a:rPr>
              <a:t>EuropeAid</a:t>
            </a:r>
            <a:r>
              <a:rPr lang="fr-BE" altLang="en-US" sz="2000" b="1">
                <a:latin typeface="Verdana"/>
                <a:ea typeface="Verdana"/>
                <a:cs typeface="Arial"/>
              </a:rPr>
              <a:t>) </a:t>
            </a:r>
            <a:endParaRPr lang="fr-BE" altLang="en-US" sz="2000" b="1">
              <a:ea typeface="Verdana"/>
            </a:endParaRPr>
          </a:p>
        </p:txBody>
      </p:sp>
      <p:pic>
        <p:nvPicPr>
          <p:cNvPr id="19" name="Picture 12" descr="pijl gray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8479" y="2640787"/>
            <a:ext cx="828053" cy="24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pijl rood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8103" y="2232004"/>
            <a:ext cx="79877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pijl gray cop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108" y="5502988"/>
            <a:ext cx="865187"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ijl rood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108" y="5154564"/>
            <a:ext cx="936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
          <p:cNvSpPr txBox="1">
            <a:spLocks noChangeArrowheads="1"/>
          </p:cNvSpPr>
          <p:nvPr/>
        </p:nvSpPr>
        <p:spPr bwMode="auto">
          <a:xfrm>
            <a:off x="2014265" y="3830766"/>
            <a:ext cx="2222707" cy="710067"/>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b="1"/>
              <a:t>e-Calls PROSPECT</a:t>
            </a:r>
            <a:endParaRPr lang="en-GB" altLang="en-US" sz="2000" b="1"/>
          </a:p>
        </p:txBody>
      </p:sp>
      <p:sp>
        <p:nvSpPr>
          <p:cNvPr id="24" name="Text Box 6"/>
          <p:cNvSpPr txBox="1">
            <a:spLocks noChangeArrowheads="1"/>
          </p:cNvSpPr>
          <p:nvPr/>
        </p:nvSpPr>
        <p:spPr bwMode="auto">
          <a:xfrm>
            <a:off x="8752655" y="5039070"/>
            <a:ext cx="3294790" cy="1017844"/>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t">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a:t>Contrats </a:t>
            </a:r>
          </a:p>
          <a:p>
            <a:pPr algn="ctr" eaLnBrk="1" hangingPunct="1"/>
            <a:r>
              <a:rPr lang="fr-BE" altLang="en-US" sz="2000"/>
              <a:t>dans </a:t>
            </a:r>
            <a:r>
              <a:rPr lang="fr-BE" altLang="en-US" sz="2000" b="1"/>
              <a:t>CRIS </a:t>
            </a:r>
          </a:p>
          <a:p>
            <a:pPr algn="ctr" eaLnBrk="1" hangingPunct="1"/>
            <a:r>
              <a:rPr lang="fr-BE" altLang="en-US" sz="2000" b="1">
                <a:solidFill>
                  <a:schemeClr val="accent5"/>
                </a:solidFill>
                <a:latin typeface="Verdana"/>
                <a:ea typeface="Verdana"/>
                <a:cs typeface="Arial"/>
              </a:rPr>
              <a:t>Dans le futur: OPSYS</a:t>
            </a:r>
            <a:r>
              <a:rPr lang="fr-BE" altLang="en-US" sz="2000" b="1">
                <a:latin typeface="Verdana"/>
                <a:ea typeface="Verdana"/>
                <a:cs typeface="Arial"/>
              </a:rPr>
              <a:t> </a:t>
            </a:r>
            <a:endParaRPr lang="en-GB" altLang="en-US" sz="2000" b="1"/>
          </a:p>
        </p:txBody>
      </p:sp>
      <p:sp>
        <p:nvSpPr>
          <p:cNvPr id="25" name="Rounded Rectangle 24"/>
          <p:cNvSpPr/>
          <p:nvPr/>
        </p:nvSpPr>
        <p:spPr>
          <a:xfrm rot="16200000">
            <a:off x="1948802" y="5380520"/>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FTOP/PIC</a:t>
            </a:r>
            <a:endParaRPr lang="en-GB"/>
          </a:p>
        </p:txBody>
      </p:sp>
      <p:sp>
        <p:nvSpPr>
          <p:cNvPr id="26" name="Rounded Rectangle 25"/>
          <p:cNvSpPr/>
          <p:nvPr/>
        </p:nvSpPr>
        <p:spPr>
          <a:xfrm rot="16200000">
            <a:off x="2451814" y="5380520"/>
            <a:ext cx="1823926" cy="32139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a:t>ARES</a:t>
            </a:r>
            <a:endParaRPr lang="en-GB"/>
          </a:p>
        </p:txBody>
      </p:sp>
      <p:pic>
        <p:nvPicPr>
          <p:cNvPr id="27" name="Picture 9" descr="Man_working_on_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6591" y="4666963"/>
            <a:ext cx="1300163"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6"/>
          <p:cNvSpPr txBox="1">
            <a:spLocks noChangeArrowheads="1"/>
          </p:cNvSpPr>
          <p:nvPr/>
        </p:nvSpPr>
        <p:spPr bwMode="auto">
          <a:xfrm>
            <a:off x="5123102" y="5007555"/>
            <a:ext cx="3277156" cy="987066"/>
          </a:xfrm>
          <a:prstGeom prst="rect">
            <a:avLst/>
          </a:prstGeom>
          <a:noFill/>
          <a:ln>
            <a:noFill/>
          </a:ln>
          <a:effectLst/>
          <a:extLst>
            <a:ext uri="{909E8E84-426E-40DD-AFC4-6F175D3DCCD1}">
              <a14:hiddenFill xmlns:a14="http://schemas.microsoft.com/office/drawing/2010/main">
                <a:solidFill>
                  <a:srgbClr val="103C72"/>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eaLnBrk="0" hangingPunct="0">
              <a:defRPr sz="1200">
                <a:solidFill>
                  <a:srgbClr val="0F5494"/>
                </a:solidFill>
                <a:latin typeface="Verdana" pitchFamily="34" charset="0"/>
                <a:cs typeface="Arial" charset="0"/>
              </a:defRPr>
            </a:lvl1pPr>
            <a:lvl2pPr marL="742950" indent="-285750" eaLnBrk="0" hangingPunct="0">
              <a:defRPr sz="1200">
                <a:solidFill>
                  <a:srgbClr val="0F5494"/>
                </a:solidFill>
                <a:latin typeface="Verdana" pitchFamily="34" charset="0"/>
                <a:cs typeface="Arial" charset="0"/>
              </a:defRPr>
            </a:lvl2pPr>
            <a:lvl3pPr marL="1143000" indent="-228600" eaLnBrk="0" hangingPunct="0">
              <a:defRPr sz="1200">
                <a:solidFill>
                  <a:srgbClr val="0F5494"/>
                </a:solidFill>
                <a:latin typeface="Verdana" pitchFamily="34" charset="0"/>
                <a:cs typeface="Arial" charset="0"/>
              </a:defRPr>
            </a:lvl3pPr>
            <a:lvl4pPr marL="1600200" indent="-228600" eaLnBrk="0" hangingPunct="0">
              <a:defRPr sz="1200">
                <a:solidFill>
                  <a:srgbClr val="0F5494"/>
                </a:solidFill>
                <a:latin typeface="Verdana" pitchFamily="34" charset="0"/>
                <a:cs typeface="Arial" charset="0"/>
              </a:defRPr>
            </a:lvl4pPr>
            <a:lvl5pPr marL="2057400" indent="-228600" eaLnBrk="0" hangingPunct="0">
              <a:defRPr sz="1200">
                <a:solidFill>
                  <a:srgbClr val="0F5494"/>
                </a:solidFill>
                <a:latin typeface="Verdana" pitchFamily="34" charset="0"/>
                <a:cs typeface="Arial" charset="0"/>
              </a:defRPr>
            </a:lvl5pPr>
            <a:lvl6pPr marL="2514600" indent="-228600" eaLnBrk="0" fontAlgn="base" hangingPunct="0">
              <a:spcBef>
                <a:spcPct val="0"/>
              </a:spcBef>
              <a:spcAft>
                <a:spcPct val="0"/>
              </a:spcAft>
              <a:defRPr sz="1200">
                <a:solidFill>
                  <a:srgbClr val="0F5494"/>
                </a:solidFill>
                <a:latin typeface="Verdana" pitchFamily="34" charset="0"/>
                <a:cs typeface="Arial" charset="0"/>
              </a:defRPr>
            </a:lvl6pPr>
            <a:lvl7pPr marL="2971800" indent="-228600" eaLnBrk="0" fontAlgn="base" hangingPunct="0">
              <a:spcBef>
                <a:spcPct val="0"/>
              </a:spcBef>
              <a:spcAft>
                <a:spcPct val="0"/>
              </a:spcAft>
              <a:defRPr sz="1200">
                <a:solidFill>
                  <a:srgbClr val="0F5494"/>
                </a:solidFill>
                <a:latin typeface="Verdana" pitchFamily="34" charset="0"/>
                <a:cs typeface="Arial" charset="0"/>
              </a:defRPr>
            </a:lvl7pPr>
            <a:lvl8pPr marL="3429000" indent="-228600" eaLnBrk="0" fontAlgn="base" hangingPunct="0">
              <a:spcBef>
                <a:spcPct val="0"/>
              </a:spcBef>
              <a:spcAft>
                <a:spcPct val="0"/>
              </a:spcAft>
              <a:defRPr sz="1200">
                <a:solidFill>
                  <a:srgbClr val="0F5494"/>
                </a:solidFill>
                <a:latin typeface="Verdana" pitchFamily="34" charset="0"/>
                <a:cs typeface="Arial" charset="0"/>
              </a:defRPr>
            </a:lvl8pPr>
            <a:lvl9pPr marL="3886200" indent="-228600" eaLnBrk="0" fontAlgn="base" hangingPunct="0">
              <a:spcBef>
                <a:spcPct val="0"/>
              </a:spcBef>
              <a:spcAft>
                <a:spcPct val="0"/>
              </a:spcAft>
              <a:defRPr sz="1200">
                <a:solidFill>
                  <a:srgbClr val="0F5494"/>
                </a:solidFill>
                <a:latin typeface="Verdana" pitchFamily="34" charset="0"/>
                <a:cs typeface="Arial" charset="0"/>
              </a:defRPr>
            </a:lvl9pPr>
          </a:lstStyle>
          <a:p>
            <a:pPr algn="ctr" eaLnBrk="1" hangingPunct="1"/>
            <a:r>
              <a:rPr lang="fr-BE" altLang="en-US" sz="2000" b="1" err="1">
                <a:solidFill>
                  <a:schemeClr val="accent5"/>
                </a:solidFill>
              </a:rPr>
              <a:t>Funding</a:t>
            </a:r>
            <a:r>
              <a:rPr lang="fr-BE" altLang="en-US" sz="2000" b="1">
                <a:solidFill>
                  <a:schemeClr val="accent5"/>
                </a:solidFill>
              </a:rPr>
              <a:t> &amp; Tenders</a:t>
            </a:r>
          </a:p>
          <a:p>
            <a:pPr algn="ctr" eaLnBrk="1" hangingPunct="1"/>
            <a:r>
              <a:rPr lang="fr-BE" altLang="en-US" sz="2000" b="1">
                <a:solidFill>
                  <a:schemeClr val="accent5"/>
                </a:solidFill>
              </a:rPr>
              <a:t>Portal</a:t>
            </a:r>
          </a:p>
          <a:p>
            <a:pPr algn="ctr" eaLnBrk="1" hangingPunct="1"/>
            <a:r>
              <a:rPr lang="fr-BE" altLang="en-US" sz="900"/>
              <a:t>+ Chaque Unité/DEL responsable pour la publication </a:t>
            </a:r>
          </a:p>
          <a:p>
            <a:pPr algn="ctr" eaLnBrk="1" hangingPunct="1"/>
            <a:r>
              <a:rPr lang="fr-BE" altLang="en-US" sz="900"/>
              <a:t>(Gestion directe &amp; indirecte)</a:t>
            </a:r>
            <a:endParaRPr lang="en-GB" altLang="en-US" sz="900"/>
          </a:p>
        </p:txBody>
      </p:sp>
      <p:pic>
        <p:nvPicPr>
          <p:cNvPr id="29" name="Picture 12" descr="pijl gray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956" y="5448016"/>
            <a:ext cx="828053" cy="24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3" descr="pijl rood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2580" y="5039233"/>
            <a:ext cx="79877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rot="16200000">
            <a:off x="-661706" y="2262914"/>
            <a:ext cx="2385588" cy="646331"/>
          </a:xfrm>
          <a:prstGeom prst="rect">
            <a:avLst/>
          </a:prstGeom>
          <a:noFill/>
        </p:spPr>
        <p:txBody>
          <a:bodyPr wrap="square" rtlCol="0">
            <a:spAutoFit/>
          </a:bodyPr>
          <a:lstStyle/>
          <a:p>
            <a:pPr algn="ctr"/>
            <a:r>
              <a:rPr lang="fr-BE" b="1">
                <a:solidFill>
                  <a:srgbClr val="024EA2"/>
                </a:solidFill>
              </a:rPr>
              <a:t>Jusquà nouvel ordre</a:t>
            </a:r>
            <a:endParaRPr lang="en-GB" b="1">
              <a:solidFill>
                <a:srgbClr val="024EA2"/>
              </a:solidFill>
            </a:endParaRPr>
          </a:p>
        </p:txBody>
      </p:sp>
      <p:sp>
        <p:nvSpPr>
          <p:cNvPr id="32" name="TextBox 31"/>
          <p:cNvSpPr txBox="1"/>
          <p:nvPr/>
        </p:nvSpPr>
        <p:spPr>
          <a:xfrm rot="16200000">
            <a:off x="-640917" y="4969898"/>
            <a:ext cx="2385588" cy="369332"/>
          </a:xfrm>
          <a:prstGeom prst="rect">
            <a:avLst/>
          </a:prstGeom>
          <a:noFill/>
        </p:spPr>
        <p:txBody>
          <a:bodyPr wrap="square" rtlCol="0">
            <a:spAutoFit/>
          </a:bodyPr>
          <a:lstStyle/>
          <a:p>
            <a:r>
              <a:rPr lang="fr-BE" b="1">
                <a:solidFill>
                  <a:srgbClr val="024EA2"/>
                </a:solidFill>
              </a:rPr>
              <a:t>Dans le futur</a:t>
            </a:r>
            <a:endParaRPr lang="en-GB" b="1">
              <a:solidFill>
                <a:srgbClr val="024EA2"/>
              </a:solidFill>
            </a:endParaRPr>
          </a:p>
        </p:txBody>
      </p:sp>
    </p:spTree>
    <p:extLst>
      <p:ext uri="{BB962C8B-B14F-4D97-AF65-F5344CB8AC3E}">
        <p14:creationId xmlns:p14="http://schemas.microsoft.com/office/powerpoint/2010/main" val="38991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8" grpId="0"/>
      <p:bldP spid="23" grpId="0"/>
      <p:bldP spid="24" grpId="0"/>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61665" y="5448888"/>
            <a:ext cx="4263090" cy="923330"/>
          </a:xfrm>
          <a:prstGeom prst="rect">
            <a:avLst/>
          </a:prstGeom>
          <a:noFill/>
        </p:spPr>
        <p:txBody>
          <a:bodyPr wrap="square" rtlCol="0">
            <a:spAutoFit/>
          </a:bodyPr>
          <a:lstStyle/>
          <a:p>
            <a:r>
              <a:rPr lang="fr-BE" b="1"/>
              <a:t>1. Funding and Tender Opportunities Portal &gt; Recherche de Financements et Soumissions</a:t>
            </a:r>
          </a:p>
        </p:txBody>
      </p:sp>
      <p:sp>
        <p:nvSpPr>
          <p:cNvPr id="5" name="TextBox 4"/>
          <p:cNvSpPr txBox="1"/>
          <p:nvPr/>
        </p:nvSpPr>
        <p:spPr>
          <a:xfrm>
            <a:off x="5684321" y="5448887"/>
            <a:ext cx="3286664" cy="646331"/>
          </a:xfrm>
          <a:prstGeom prst="rect">
            <a:avLst/>
          </a:prstGeom>
          <a:noFill/>
        </p:spPr>
        <p:txBody>
          <a:bodyPr wrap="square" rtlCol="0">
            <a:spAutoFit/>
          </a:bodyPr>
          <a:lstStyle/>
          <a:p>
            <a:r>
              <a:rPr lang="fr-BE" b="1"/>
              <a:t>2. Désélectionner subventions</a:t>
            </a:r>
          </a:p>
        </p:txBody>
      </p:sp>
      <p:sp>
        <p:nvSpPr>
          <p:cNvPr id="6" name="TextBox 5"/>
          <p:cNvSpPr txBox="1"/>
          <p:nvPr/>
        </p:nvSpPr>
        <p:spPr>
          <a:xfrm>
            <a:off x="8292892" y="5448887"/>
            <a:ext cx="3761117" cy="646331"/>
          </a:xfrm>
          <a:prstGeom prst="rect">
            <a:avLst/>
          </a:prstGeom>
          <a:noFill/>
        </p:spPr>
        <p:txBody>
          <a:bodyPr wrap="square" rtlCol="0">
            <a:spAutoFit/>
          </a:bodyPr>
          <a:lstStyle/>
          <a:p>
            <a:r>
              <a:rPr lang="fr-BE" b="1"/>
              <a:t>3. Sélectionner Programme &gt; </a:t>
            </a:r>
          </a:p>
          <a:p>
            <a:r>
              <a:rPr lang="fr-BE" b="1"/>
              <a:t>EU Action Extérieure </a:t>
            </a:r>
          </a:p>
        </p:txBody>
      </p:sp>
      <p:pic>
        <p:nvPicPr>
          <p:cNvPr id="2" name="Picture 1"/>
          <p:cNvPicPr>
            <a:picLocks noChangeAspect="1"/>
          </p:cNvPicPr>
          <p:nvPr/>
        </p:nvPicPr>
        <p:blipFill>
          <a:blip r:embed="rId3"/>
          <a:stretch>
            <a:fillRect/>
          </a:stretch>
        </p:blipFill>
        <p:spPr>
          <a:xfrm>
            <a:off x="1161665" y="214627"/>
            <a:ext cx="10346313" cy="4948524"/>
          </a:xfrm>
          <a:prstGeom prst="rect">
            <a:avLst/>
          </a:prstGeom>
        </p:spPr>
      </p:pic>
      <p:sp>
        <p:nvSpPr>
          <p:cNvPr id="7" name="Rectangle 6"/>
          <p:cNvSpPr/>
          <p:nvPr/>
        </p:nvSpPr>
        <p:spPr>
          <a:xfrm>
            <a:off x="1613043" y="801384"/>
            <a:ext cx="1561672" cy="31849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8" name="Rectangle 7"/>
          <p:cNvSpPr/>
          <p:nvPr/>
        </p:nvSpPr>
        <p:spPr>
          <a:xfrm>
            <a:off x="1292832" y="4853391"/>
            <a:ext cx="1561672" cy="31849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
        <p:nvSpPr>
          <p:cNvPr id="9" name="Rectangle 8"/>
          <p:cNvSpPr/>
          <p:nvPr/>
        </p:nvSpPr>
        <p:spPr>
          <a:xfrm>
            <a:off x="1292831" y="2060631"/>
            <a:ext cx="854467" cy="292151"/>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a:p>
        </p:txBody>
      </p:sp>
    </p:spTree>
    <p:extLst>
      <p:ext uri="{BB962C8B-B14F-4D97-AF65-F5344CB8AC3E}">
        <p14:creationId xmlns:p14="http://schemas.microsoft.com/office/powerpoint/2010/main" val="281133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942" y="78609"/>
            <a:ext cx="11728572" cy="5962532"/>
          </a:xfrm>
          <a:prstGeom prst="rect">
            <a:avLst/>
          </a:prstGeom>
        </p:spPr>
      </p:pic>
      <p:sp>
        <p:nvSpPr>
          <p:cNvPr id="4" name="Rectangle 3"/>
          <p:cNvSpPr/>
          <p:nvPr/>
        </p:nvSpPr>
        <p:spPr>
          <a:xfrm>
            <a:off x="2260121" y="5707706"/>
            <a:ext cx="836762"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TextBox 4"/>
          <p:cNvSpPr txBox="1"/>
          <p:nvPr/>
        </p:nvSpPr>
        <p:spPr>
          <a:xfrm>
            <a:off x="421534" y="5663566"/>
            <a:ext cx="1500996" cy="646331"/>
          </a:xfrm>
          <a:prstGeom prst="rect">
            <a:avLst/>
          </a:prstGeom>
          <a:noFill/>
        </p:spPr>
        <p:txBody>
          <a:bodyPr wrap="square" rtlCol="0">
            <a:spAutoFit/>
          </a:bodyPr>
          <a:lstStyle/>
          <a:p>
            <a:pPr algn="r"/>
            <a:r>
              <a:rPr lang="fr-BE" b="1">
                <a:solidFill>
                  <a:srgbClr val="024B9C"/>
                </a:solidFill>
              </a:rPr>
              <a:t>Lien vers eTendering</a:t>
            </a:r>
          </a:p>
        </p:txBody>
      </p:sp>
    </p:spTree>
    <p:extLst>
      <p:ext uri="{BB962C8B-B14F-4D97-AF65-F5344CB8AC3E}">
        <p14:creationId xmlns:p14="http://schemas.microsoft.com/office/powerpoint/2010/main" val="3929173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4015" y="511343"/>
            <a:ext cx="10486831" cy="5298353"/>
          </a:xfrm>
          <a:prstGeom prst="rect">
            <a:avLst/>
          </a:prstGeom>
        </p:spPr>
      </p:pic>
      <p:sp>
        <p:nvSpPr>
          <p:cNvPr id="3" name="TextBox 2"/>
          <p:cNvSpPr txBox="1"/>
          <p:nvPr/>
        </p:nvSpPr>
        <p:spPr>
          <a:xfrm>
            <a:off x="17252" y="4886366"/>
            <a:ext cx="1673525" cy="923330"/>
          </a:xfrm>
          <a:prstGeom prst="rect">
            <a:avLst/>
          </a:prstGeom>
          <a:noFill/>
        </p:spPr>
        <p:txBody>
          <a:bodyPr wrap="square" rtlCol="0">
            <a:spAutoFit/>
          </a:bodyPr>
          <a:lstStyle/>
          <a:p>
            <a:pPr algn="r"/>
            <a:r>
              <a:rPr lang="fr-BE" b="1">
                <a:solidFill>
                  <a:srgbClr val="024B9C"/>
                </a:solidFill>
              </a:rPr>
              <a:t>Lien vers l’Avis de marché</a:t>
            </a:r>
          </a:p>
        </p:txBody>
      </p:sp>
      <p:sp>
        <p:nvSpPr>
          <p:cNvPr id="4" name="Rectangle 3"/>
          <p:cNvSpPr/>
          <p:nvPr/>
        </p:nvSpPr>
        <p:spPr>
          <a:xfrm>
            <a:off x="1910800" y="5465270"/>
            <a:ext cx="836762"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271691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68ECC8-3B72-473B-BD1D-1152E41996C3}"/>
              </a:ext>
            </a:extLst>
          </p:cNvPr>
          <p:cNvSpPr>
            <a:spLocks noGrp="1"/>
          </p:cNvSpPr>
          <p:nvPr>
            <p:ph type="title"/>
          </p:nvPr>
        </p:nvSpPr>
        <p:spPr>
          <a:xfrm>
            <a:off x="1028700" y="209535"/>
            <a:ext cx="10515600" cy="1337291"/>
          </a:xfrm>
        </p:spPr>
        <p:txBody>
          <a:bodyPr/>
          <a:lstStyle/>
          <a:p>
            <a:r>
              <a:rPr lang="en-IE" sz="2800">
                <a:ea typeface="+mj-lt"/>
                <a:cs typeface="+mj-lt"/>
              </a:rPr>
              <a:t>L’onglet “document family” permet de consulter tous les avis relatifs à une procédure spécifique (Avis de pré-information, Avis de marché, Corrigendum d’un Avis de marché, etc.). </a:t>
            </a:r>
            <a:endParaRPr lang="en-US" sz="2800">
              <a:cs typeface="Arial"/>
            </a:endParaRPr>
          </a:p>
        </p:txBody>
      </p:sp>
      <p:pic>
        <p:nvPicPr>
          <p:cNvPr id="1026" name="Picture 2"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952" y="1722606"/>
            <a:ext cx="7584758" cy="479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483864" y="2496312"/>
            <a:ext cx="950976" cy="265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1152823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82186" y="3378026"/>
            <a:ext cx="10065224" cy="2149523"/>
          </a:xfrm>
        </p:spPr>
        <p:txBody>
          <a:bodyPr>
            <a:noAutofit/>
          </a:bodyPr>
          <a:lstStyle/>
          <a:p>
            <a:pPr algn="ctr"/>
            <a:r>
              <a:rPr lang="en-IE" sz="4400" b="1"/>
              <a:t>V. </a:t>
            </a:r>
            <a:r>
              <a:rPr lang="en-IE" sz="4400" b="1" err="1"/>
              <a:t>Rôles</a:t>
            </a:r>
            <a:r>
              <a:rPr lang="en-IE" sz="4400" b="1"/>
              <a:t> et </a:t>
            </a:r>
            <a:r>
              <a:rPr lang="en-IE" sz="4400" b="1" err="1"/>
              <a:t>Accès</a:t>
            </a:r>
            <a:br>
              <a:rPr lang="en-IE" sz="4400" b="1"/>
            </a:br>
            <a:r>
              <a:rPr lang="en-IE" sz="2000" b="1">
                <a:solidFill>
                  <a:schemeClr val="accent5"/>
                </a:solidFill>
              </a:rPr>
              <a:t>Funding and Tender Opportunities Portal</a:t>
            </a:r>
            <a:endParaRPr lang="fr-BE" sz="2000" b="1">
              <a:solidFill>
                <a:schemeClr val="accent5"/>
              </a:solidFill>
            </a:endParaRPr>
          </a:p>
        </p:txBody>
      </p:sp>
      <p:sp>
        <p:nvSpPr>
          <p:cNvPr id="2" name="Slide Number Placeholder 1"/>
          <p:cNvSpPr>
            <a:spLocks noGrp="1"/>
          </p:cNvSpPr>
          <p:nvPr>
            <p:ph type="sldNum" sz="quarter" idx="4294967295"/>
          </p:nvPr>
        </p:nvSpPr>
        <p:spPr/>
        <p:txBody>
          <a:bodyPr/>
          <a:lstStyle/>
          <a:p>
            <a:fld id="{F46C79FD-C571-418B-AB0F-5EE936C85276}" type="slidenum">
              <a:rPr lang="en-GB" smtClean="0"/>
              <a:t>58</a:t>
            </a:fld>
            <a:endParaRPr lang="en-GB"/>
          </a:p>
        </p:txBody>
      </p:sp>
    </p:spTree>
    <p:extLst>
      <p:ext uri="{BB962C8B-B14F-4D97-AF65-F5344CB8AC3E}">
        <p14:creationId xmlns:p14="http://schemas.microsoft.com/office/powerpoint/2010/main" val="6350094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bwMode="auto">
          <a:xfrm>
            <a:off x="910547" y="1669182"/>
            <a:ext cx="2251724" cy="3834426"/>
          </a:xfrm>
          <a:prstGeom prst="roundRect">
            <a:avLst>
              <a:gd name="adj" fmla="val 13792"/>
            </a:avLst>
          </a:prstGeom>
          <a:solidFill>
            <a:schemeClr val="bg1">
              <a:lumMod val="85000"/>
            </a:schemeClr>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369" name="Text Box 14"/>
          <p:cNvSpPr txBox="1">
            <a:spLocks noChangeArrowheads="1"/>
          </p:cNvSpPr>
          <p:nvPr/>
        </p:nvSpPr>
        <p:spPr bwMode="auto">
          <a:xfrm>
            <a:off x="910547" y="1739737"/>
            <a:ext cx="2251724" cy="207749"/>
          </a:xfrm>
          <a:prstGeom prst="rect">
            <a:avLst/>
          </a:prstGeom>
          <a:noFill/>
          <a:ln w="28575">
            <a:noFill/>
            <a:prstDash val="sysDot"/>
            <a:miter lim="800000"/>
            <a:headEnd/>
            <a:tailEnd/>
          </a:ln>
        </p:spPr>
        <p:txBody>
          <a:bodyPr wrap="square" lIns="0" tIns="0" rIns="0" bIns="0">
            <a:spAutoFit/>
          </a:bodyPr>
          <a:lstStyle/>
          <a:p>
            <a:pPr algn="ctr" defTabSz="685800">
              <a:spcBef>
                <a:spcPct val="50000"/>
              </a:spcBef>
              <a:defRPr/>
            </a:pPr>
            <a:r>
              <a:rPr lang="fr-BE" sz="1350" i="1">
                <a:solidFill>
                  <a:srgbClr val="000000"/>
                </a:solidFill>
                <a:effectLst>
                  <a:outerShdw blurRad="38100" dist="38100" dir="2700000" algn="tl">
                    <a:srgbClr val="000000">
                      <a:alpha val="43137"/>
                    </a:srgbClr>
                  </a:outerShdw>
                </a:effectLst>
              </a:rPr>
              <a:t>Bénéficiaire</a:t>
            </a:r>
            <a:r>
              <a:rPr lang="en-GB" sz="1350" i="1">
                <a:solidFill>
                  <a:srgbClr val="000000"/>
                </a:solidFill>
                <a:effectLst>
                  <a:outerShdw blurRad="38100" dist="38100" dir="2700000" algn="tl">
                    <a:srgbClr val="000000">
                      <a:alpha val="43137"/>
                    </a:srgbClr>
                  </a:outerShdw>
                </a:effectLst>
              </a:rPr>
              <a:t> </a:t>
            </a:r>
            <a:r>
              <a:rPr lang="fr-BE" sz="1350" i="1">
                <a:solidFill>
                  <a:srgbClr val="000000"/>
                </a:solidFill>
                <a:effectLst>
                  <a:outerShdw blurRad="38100" dist="38100" dir="2700000" algn="tl">
                    <a:srgbClr val="000000">
                      <a:alpha val="43137"/>
                    </a:srgbClr>
                  </a:outerShdw>
                </a:effectLst>
              </a:rPr>
              <a:t>coordonnant</a:t>
            </a:r>
          </a:p>
        </p:txBody>
      </p:sp>
      <p:sp>
        <p:nvSpPr>
          <p:cNvPr id="32" name="Text Box 14"/>
          <p:cNvSpPr txBox="1">
            <a:spLocks noChangeArrowheads="1"/>
          </p:cNvSpPr>
          <p:nvPr/>
        </p:nvSpPr>
        <p:spPr bwMode="auto">
          <a:xfrm rot="16200000">
            <a:off x="-324435" y="4408056"/>
            <a:ext cx="1356743"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roles</a:t>
            </a:r>
          </a:p>
        </p:txBody>
      </p:sp>
      <p:sp>
        <p:nvSpPr>
          <p:cNvPr id="338" name="Text Box 14"/>
          <p:cNvSpPr txBox="1">
            <a:spLocks noChangeArrowheads="1"/>
          </p:cNvSpPr>
          <p:nvPr/>
        </p:nvSpPr>
        <p:spPr bwMode="auto">
          <a:xfrm rot="16200000">
            <a:off x="-368407" y="2791318"/>
            <a:ext cx="1444686"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roles</a:t>
            </a:r>
          </a:p>
        </p:txBody>
      </p:sp>
      <p:sp>
        <p:nvSpPr>
          <p:cNvPr id="103" name="Rounded Rectangle 102"/>
          <p:cNvSpPr/>
          <p:nvPr/>
        </p:nvSpPr>
        <p:spPr bwMode="auto">
          <a:xfrm>
            <a:off x="3378295" y="1669182"/>
            <a:ext cx="2251724" cy="3834426"/>
          </a:xfrm>
          <a:prstGeom prst="roundRect">
            <a:avLst>
              <a:gd name="adj" fmla="val 13792"/>
            </a:avLst>
          </a:prstGeom>
          <a:solidFill>
            <a:schemeClr val="bg1">
              <a:lumMod val="85000"/>
            </a:schemeClr>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4" name="Rounded Rectangle 3"/>
          <p:cNvSpPr/>
          <p:nvPr/>
        </p:nvSpPr>
        <p:spPr bwMode="auto">
          <a:xfrm>
            <a:off x="623989" y="2276724"/>
            <a:ext cx="5292588" cy="1444686"/>
          </a:xfrm>
          <a:prstGeom prst="roundRect">
            <a:avLst>
              <a:gd name="adj" fmla="val 19262"/>
            </a:avLst>
          </a:prstGeom>
          <a:solidFill>
            <a:srgbClr val="FFFFFF">
              <a:alpha val="74902"/>
            </a:srgbClr>
          </a:solidFill>
          <a:ln w="38100" cap="flat" cmpd="sng" algn="ctr">
            <a:no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00" name="Rounded Rectangle 99"/>
          <p:cNvSpPr/>
          <p:nvPr/>
        </p:nvSpPr>
        <p:spPr bwMode="auto">
          <a:xfrm>
            <a:off x="623989" y="3937435"/>
            <a:ext cx="5292588" cy="1356743"/>
          </a:xfrm>
          <a:prstGeom prst="roundRect">
            <a:avLst>
              <a:gd name="adj" fmla="val 19351"/>
            </a:avLst>
          </a:prstGeom>
          <a:solidFill>
            <a:srgbClr val="FFFFFF">
              <a:alpha val="74902"/>
            </a:srgbClr>
          </a:solidFill>
          <a:ln w="38100" cap="flat" cmpd="sng" algn="ctr">
            <a:no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8" name="Chevron 127"/>
          <p:cNvSpPr/>
          <p:nvPr/>
        </p:nvSpPr>
        <p:spPr bwMode="auto">
          <a:xfrm rot="16200000">
            <a:off x="1179075" y="3199431"/>
            <a:ext cx="1714670" cy="1354475"/>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9" name="Chevron 128"/>
          <p:cNvSpPr/>
          <p:nvPr/>
        </p:nvSpPr>
        <p:spPr bwMode="auto">
          <a:xfrm rot="16200000">
            <a:off x="3646823" y="3199431"/>
            <a:ext cx="1714670" cy="1354475"/>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05" name="Text Box 14"/>
          <p:cNvSpPr txBox="1">
            <a:spLocks noChangeArrowheads="1"/>
          </p:cNvSpPr>
          <p:nvPr/>
        </p:nvSpPr>
        <p:spPr bwMode="auto">
          <a:xfrm>
            <a:off x="3378295" y="1739737"/>
            <a:ext cx="2251724" cy="207749"/>
          </a:xfrm>
          <a:prstGeom prst="rect">
            <a:avLst/>
          </a:prstGeom>
          <a:noFill/>
          <a:ln w="28575">
            <a:noFill/>
            <a:prstDash val="sysDot"/>
            <a:miter lim="800000"/>
            <a:headEnd/>
            <a:tailEnd/>
          </a:ln>
        </p:spPr>
        <p:txBody>
          <a:bodyPr wrap="square" lIns="0" tIns="0" rIns="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Bénéficiaire participant</a:t>
            </a:r>
          </a:p>
        </p:txBody>
      </p:sp>
      <p:grpSp>
        <p:nvGrpSpPr>
          <p:cNvPr id="372" name="Group 185"/>
          <p:cNvGrpSpPr>
            <a:grpSpLocks noChangeAspect="1"/>
          </p:cNvGrpSpPr>
          <p:nvPr/>
        </p:nvGrpSpPr>
        <p:grpSpPr bwMode="auto">
          <a:xfrm>
            <a:off x="1056037" y="2317255"/>
            <a:ext cx="400368" cy="461486"/>
            <a:chOff x="2810" y="391"/>
            <a:chExt cx="453" cy="525"/>
          </a:xfrm>
          <a:effectLst>
            <a:outerShdw blurRad="25400" dist="127000" dir="21000000" sx="76000" sy="76000" kx="-1200000" algn="bl" rotWithShape="0">
              <a:prstClr val="black">
                <a:alpha val="50000"/>
              </a:prstClr>
            </a:outerShdw>
          </a:effectLst>
        </p:grpSpPr>
        <p:sp>
          <p:nvSpPr>
            <p:cNvPr id="375"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397" name="Group 187"/>
            <p:cNvGrpSpPr>
              <a:grpSpLocks/>
            </p:cNvGrpSpPr>
            <p:nvPr/>
          </p:nvGrpSpPr>
          <p:grpSpPr bwMode="auto">
            <a:xfrm>
              <a:off x="2879" y="391"/>
              <a:ext cx="318" cy="364"/>
              <a:chOff x="2879" y="391"/>
              <a:chExt cx="318" cy="364"/>
            </a:xfrm>
          </p:grpSpPr>
          <p:grpSp>
            <p:nvGrpSpPr>
              <p:cNvPr id="398" name="Group 21"/>
              <p:cNvGrpSpPr>
                <a:grpSpLocks/>
              </p:cNvGrpSpPr>
              <p:nvPr/>
            </p:nvGrpSpPr>
            <p:grpSpPr bwMode="auto">
              <a:xfrm>
                <a:off x="2879" y="391"/>
                <a:ext cx="318" cy="364"/>
                <a:chOff x="1065" y="2023"/>
                <a:chExt cx="318" cy="364"/>
              </a:xfrm>
            </p:grpSpPr>
            <p:sp>
              <p:nvSpPr>
                <p:cNvPr id="417"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18"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399"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400"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419" name="Group 4"/>
          <p:cNvGrpSpPr>
            <a:grpSpLocks noChangeAspect="1"/>
          </p:cNvGrpSpPr>
          <p:nvPr/>
        </p:nvGrpSpPr>
        <p:grpSpPr bwMode="auto">
          <a:xfrm>
            <a:off x="1578850" y="2317255"/>
            <a:ext cx="399239" cy="461486"/>
            <a:chOff x="3198" y="1344"/>
            <a:chExt cx="453" cy="523"/>
          </a:xfrm>
          <a:effectLst>
            <a:outerShdw blurRad="25400" dist="127000" dir="21000000" sx="76000" sy="76000" kx="-1200000" algn="bl" rotWithShape="0">
              <a:prstClr val="black">
                <a:alpha val="50000"/>
              </a:prstClr>
            </a:outerShdw>
          </a:effectLst>
        </p:grpSpPr>
        <p:sp>
          <p:nvSpPr>
            <p:cNvPr id="420"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421" name="Group 6"/>
            <p:cNvGrpSpPr>
              <a:grpSpLocks/>
            </p:cNvGrpSpPr>
            <p:nvPr/>
          </p:nvGrpSpPr>
          <p:grpSpPr bwMode="auto">
            <a:xfrm>
              <a:off x="3265" y="1344"/>
              <a:ext cx="318" cy="364"/>
              <a:chOff x="1065" y="2023"/>
              <a:chExt cx="318" cy="364"/>
            </a:xfrm>
          </p:grpSpPr>
          <p:sp>
            <p:nvSpPr>
              <p:cNvPr id="422"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23"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424" name="Group 186"/>
          <p:cNvGrpSpPr>
            <a:grpSpLocks noChangeAspect="1"/>
          </p:cNvGrpSpPr>
          <p:nvPr/>
        </p:nvGrpSpPr>
        <p:grpSpPr bwMode="auto">
          <a:xfrm>
            <a:off x="2100532" y="2449835"/>
            <a:ext cx="399239" cy="461486"/>
            <a:chOff x="3198" y="1344"/>
            <a:chExt cx="453" cy="523"/>
          </a:xfrm>
          <a:effectLst>
            <a:outerShdw blurRad="25400" dist="127000" dir="21000000" sx="76000" sy="76000" kx="-1200000" algn="bl" rotWithShape="0">
              <a:prstClr val="black">
                <a:alpha val="50000"/>
              </a:prstClr>
            </a:outerShdw>
          </a:effectLst>
        </p:grpSpPr>
        <p:sp>
          <p:nvSpPr>
            <p:cNvPr id="425"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426" name="Group 188"/>
            <p:cNvGrpSpPr>
              <a:grpSpLocks/>
            </p:cNvGrpSpPr>
            <p:nvPr/>
          </p:nvGrpSpPr>
          <p:grpSpPr bwMode="auto">
            <a:xfrm>
              <a:off x="3265" y="1344"/>
              <a:ext cx="318" cy="364"/>
              <a:chOff x="1065" y="2023"/>
              <a:chExt cx="318" cy="364"/>
            </a:xfrm>
          </p:grpSpPr>
          <p:sp>
            <p:nvSpPr>
              <p:cNvPr id="427"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28"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429" name="Group 201"/>
          <p:cNvGrpSpPr>
            <a:grpSpLocks noChangeAspect="1"/>
          </p:cNvGrpSpPr>
          <p:nvPr/>
        </p:nvGrpSpPr>
        <p:grpSpPr bwMode="auto">
          <a:xfrm>
            <a:off x="2622213" y="2611853"/>
            <a:ext cx="399239" cy="461486"/>
            <a:chOff x="3198" y="1344"/>
            <a:chExt cx="453" cy="523"/>
          </a:xfrm>
          <a:effectLst>
            <a:outerShdw blurRad="25400" dist="127000" dir="21000000" sx="76000" sy="76000" kx="-1200000" algn="bl" rotWithShape="0">
              <a:prstClr val="black">
                <a:alpha val="50000"/>
              </a:prstClr>
            </a:outerShdw>
          </a:effectLst>
        </p:grpSpPr>
        <p:sp>
          <p:nvSpPr>
            <p:cNvPr id="430"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431" name="Group 203"/>
            <p:cNvGrpSpPr>
              <a:grpSpLocks/>
            </p:cNvGrpSpPr>
            <p:nvPr/>
          </p:nvGrpSpPr>
          <p:grpSpPr bwMode="auto">
            <a:xfrm>
              <a:off x="3265" y="1344"/>
              <a:ext cx="318" cy="364"/>
              <a:chOff x="1065" y="2023"/>
              <a:chExt cx="318" cy="364"/>
            </a:xfrm>
          </p:grpSpPr>
          <p:sp>
            <p:nvSpPr>
              <p:cNvPr id="432"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33"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82" name="Group 8"/>
          <p:cNvGrpSpPr>
            <a:grpSpLocks noChangeAspect="1"/>
          </p:cNvGrpSpPr>
          <p:nvPr/>
        </p:nvGrpSpPr>
        <p:grpSpPr bwMode="auto">
          <a:xfrm>
            <a:off x="3648326" y="2317255"/>
            <a:ext cx="399238" cy="461486"/>
            <a:chOff x="3198" y="1344"/>
            <a:chExt cx="453" cy="523"/>
          </a:xfrm>
          <a:effectLst>
            <a:outerShdw blurRad="25400" dist="127000" dir="21000000" sx="76000" sy="76000" kx="-1200000" algn="bl" rotWithShape="0">
              <a:prstClr val="black">
                <a:alpha val="50000"/>
              </a:prstClr>
            </a:outerShdw>
          </a:effectLst>
        </p:grpSpPr>
        <p:sp>
          <p:nvSpPr>
            <p:cNvPr id="83"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84" name="Group 10"/>
            <p:cNvGrpSpPr>
              <a:grpSpLocks/>
            </p:cNvGrpSpPr>
            <p:nvPr/>
          </p:nvGrpSpPr>
          <p:grpSpPr bwMode="auto">
            <a:xfrm>
              <a:off x="3265" y="1344"/>
              <a:ext cx="318" cy="364"/>
              <a:chOff x="1065" y="2023"/>
              <a:chExt cx="318" cy="364"/>
            </a:xfrm>
          </p:grpSpPr>
          <p:sp>
            <p:nvSpPr>
              <p:cNvPr id="8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8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87" name="Group 186"/>
          <p:cNvGrpSpPr>
            <a:grpSpLocks noChangeAspect="1"/>
          </p:cNvGrpSpPr>
          <p:nvPr/>
        </p:nvGrpSpPr>
        <p:grpSpPr bwMode="auto">
          <a:xfrm>
            <a:off x="4312803" y="2449835"/>
            <a:ext cx="399239" cy="461486"/>
            <a:chOff x="3198" y="1344"/>
            <a:chExt cx="453" cy="523"/>
          </a:xfrm>
          <a:effectLst>
            <a:outerShdw blurRad="25400" dist="127000" dir="21000000" sx="76000" sy="76000" kx="-1200000" algn="bl" rotWithShape="0">
              <a:prstClr val="black">
                <a:alpha val="50000"/>
              </a:prstClr>
            </a:outerShdw>
          </a:effectLst>
        </p:grpSpPr>
        <p:sp>
          <p:nvSpPr>
            <p:cNvPr id="88"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89" name="Group 188"/>
            <p:cNvGrpSpPr>
              <a:grpSpLocks/>
            </p:cNvGrpSpPr>
            <p:nvPr/>
          </p:nvGrpSpPr>
          <p:grpSpPr bwMode="auto">
            <a:xfrm>
              <a:off x="3265" y="1344"/>
              <a:ext cx="318" cy="364"/>
              <a:chOff x="1065" y="2023"/>
              <a:chExt cx="318" cy="364"/>
            </a:xfrm>
          </p:grpSpPr>
          <p:sp>
            <p:nvSpPr>
              <p:cNvPr id="90"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91"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92" name="Group 201"/>
          <p:cNvGrpSpPr>
            <a:grpSpLocks noChangeAspect="1"/>
          </p:cNvGrpSpPr>
          <p:nvPr/>
        </p:nvGrpSpPr>
        <p:grpSpPr bwMode="auto">
          <a:xfrm>
            <a:off x="4977280" y="2611853"/>
            <a:ext cx="399239" cy="461486"/>
            <a:chOff x="3198" y="1344"/>
            <a:chExt cx="453" cy="523"/>
          </a:xfrm>
          <a:effectLst>
            <a:outerShdw blurRad="25400" dist="127000" dir="21000000" sx="76000" sy="76000" kx="-1200000" algn="bl" rotWithShape="0">
              <a:prstClr val="black">
                <a:alpha val="50000"/>
              </a:prstClr>
            </a:outerShdw>
          </a:effectLst>
        </p:grpSpPr>
        <p:sp>
          <p:nvSpPr>
            <p:cNvPr id="93"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94" name="Group 203"/>
            <p:cNvGrpSpPr>
              <a:grpSpLocks/>
            </p:cNvGrpSpPr>
            <p:nvPr/>
          </p:nvGrpSpPr>
          <p:grpSpPr bwMode="auto">
            <a:xfrm>
              <a:off x="3265" y="1344"/>
              <a:ext cx="318" cy="364"/>
              <a:chOff x="1065" y="2023"/>
              <a:chExt cx="318" cy="364"/>
            </a:xfrm>
          </p:grpSpPr>
          <p:sp>
            <p:nvSpPr>
              <p:cNvPr id="95"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96"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434" name="Group 42"/>
          <p:cNvGrpSpPr>
            <a:grpSpLocks noChangeAspect="1"/>
          </p:cNvGrpSpPr>
          <p:nvPr/>
        </p:nvGrpSpPr>
        <p:grpSpPr bwMode="auto">
          <a:xfrm>
            <a:off x="2131491" y="4772093"/>
            <a:ext cx="399239" cy="461486"/>
            <a:chOff x="3198" y="1344"/>
            <a:chExt cx="453" cy="523"/>
          </a:xfrm>
          <a:effectLst>
            <a:outerShdw blurRad="25400" dist="127000" dir="21000000" sx="76000" sy="76000" kx="-1200000" algn="bl" rotWithShape="0">
              <a:prstClr val="black">
                <a:alpha val="50000"/>
              </a:prstClr>
            </a:outerShdw>
          </a:effectLst>
        </p:grpSpPr>
        <p:sp>
          <p:nvSpPr>
            <p:cNvPr id="435"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436" name="Group 44"/>
            <p:cNvGrpSpPr>
              <a:grpSpLocks/>
            </p:cNvGrpSpPr>
            <p:nvPr/>
          </p:nvGrpSpPr>
          <p:grpSpPr bwMode="auto">
            <a:xfrm>
              <a:off x="3265" y="1344"/>
              <a:ext cx="318" cy="364"/>
              <a:chOff x="1065" y="2023"/>
              <a:chExt cx="318" cy="364"/>
            </a:xfrm>
          </p:grpSpPr>
          <p:sp>
            <p:nvSpPr>
              <p:cNvPr id="437"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38"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439" name="Group 37"/>
          <p:cNvGrpSpPr>
            <a:grpSpLocks noChangeAspect="1"/>
          </p:cNvGrpSpPr>
          <p:nvPr/>
        </p:nvGrpSpPr>
        <p:grpSpPr bwMode="auto">
          <a:xfrm>
            <a:off x="1542093" y="4639513"/>
            <a:ext cx="399239" cy="461486"/>
            <a:chOff x="3198" y="1344"/>
            <a:chExt cx="453" cy="523"/>
          </a:xfrm>
          <a:effectLst>
            <a:outerShdw blurRad="25400" dist="127000" dir="21000000" sx="76000" sy="76000" kx="-1200000" algn="bl" rotWithShape="0">
              <a:prstClr val="black">
                <a:alpha val="50000"/>
              </a:prstClr>
            </a:outerShdw>
          </a:effectLst>
        </p:grpSpPr>
        <p:sp>
          <p:nvSpPr>
            <p:cNvPr id="440"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441" name="Group 39"/>
            <p:cNvGrpSpPr>
              <a:grpSpLocks/>
            </p:cNvGrpSpPr>
            <p:nvPr/>
          </p:nvGrpSpPr>
          <p:grpSpPr bwMode="auto">
            <a:xfrm>
              <a:off x="3265" y="1344"/>
              <a:ext cx="318" cy="364"/>
              <a:chOff x="1065" y="2023"/>
              <a:chExt cx="318" cy="364"/>
            </a:xfrm>
          </p:grpSpPr>
          <p:sp>
            <p:nvSpPr>
              <p:cNvPr id="442"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43"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16" name="Group 42"/>
          <p:cNvGrpSpPr>
            <a:grpSpLocks noChangeAspect="1"/>
          </p:cNvGrpSpPr>
          <p:nvPr/>
        </p:nvGrpSpPr>
        <p:grpSpPr bwMode="auto">
          <a:xfrm>
            <a:off x="4599238" y="4772093"/>
            <a:ext cx="399239" cy="461486"/>
            <a:chOff x="3198" y="1344"/>
            <a:chExt cx="453" cy="523"/>
          </a:xfrm>
          <a:effectLst>
            <a:outerShdw blurRad="25400" dist="127000" dir="21000000" sx="76000" sy="76000" kx="-1200000" algn="bl" rotWithShape="0">
              <a:prstClr val="black">
                <a:alpha val="50000"/>
              </a:prstClr>
            </a:outerShdw>
          </a:effectLst>
        </p:grpSpPr>
        <p:sp>
          <p:nvSpPr>
            <p:cNvPr id="117"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118" name="Group 44"/>
            <p:cNvGrpSpPr>
              <a:grpSpLocks/>
            </p:cNvGrpSpPr>
            <p:nvPr/>
          </p:nvGrpSpPr>
          <p:grpSpPr bwMode="auto">
            <a:xfrm>
              <a:off x="3265" y="1344"/>
              <a:ext cx="318" cy="364"/>
              <a:chOff x="1065" y="2023"/>
              <a:chExt cx="318" cy="364"/>
            </a:xfrm>
          </p:grpSpPr>
          <p:sp>
            <p:nvSpPr>
              <p:cNvPr id="119"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20"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21" name="Group 37"/>
          <p:cNvGrpSpPr>
            <a:grpSpLocks noChangeAspect="1"/>
          </p:cNvGrpSpPr>
          <p:nvPr/>
        </p:nvGrpSpPr>
        <p:grpSpPr bwMode="auto">
          <a:xfrm>
            <a:off x="4009841" y="4639513"/>
            <a:ext cx="399239" cy="461486"/>
            <a:chOff x="3198" y="1344"/>
            <a:chExt cx="453" cy="523"/>
          </a:xfrm>
          <a:effectLst>
            <a:outerShdw blurRad="25400" dist="127000" dir="21000000" sx="76000" sy="76000" kx="-1200000" algn="bl" rotWithShape="0">
              <a:prstClr val="black">
                <a:alpha val="50000"/>
              </a:prstClr>
            </a:outerShdw>
          </a:effectLst>
        </p:grpSpPr>
        <p:sp>
          <p:nvSpPr>
            <p:cNvPr id="122"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123" name="Group 39"/>
            <p:cNvGrpSpPr>
              <a:grpSpLocks/>
            </p:cNvGrpSpPr>
            <p:nvPr/>
          </p:nvGrpSpPr>
          <p:grpSpPr bwMode="auto">
            <a:xfrm>
              <a:off x="3265" y="1344"/>
              <a:ext cx="318" cy="364"/>
              <a:chOff x="1065" y="2023"/>
              <a:chExt cx="318" cy="364"/>
            </a:xfrm>
          </p:grpSpPr>
          <p:sp>
            <p:nvSpPr>
              <p:cNvPr id="124"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25"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sp>
        <p:nvSpPr>
          <p:cNvPr id="126" name="Rounded Rectangle 125"/>
          <p:cNvSpPr/>
          <p:nvPr/>
        </p:nvSpPr>
        <p:spPr bwMode="auto">
          <a:xfrm>
            <a:off x="910547" y="1669182"/>
            <a:ext cx="2251724" cy="3834426"/>
          </a:xfrm>
          <a:prstGeom prst="roundRect">
            <a:avLst>
              <a:gd name="adj" fmla="val 13792"/>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7" name="Rounded Rectangle 126"/>
          <p:cNvSpPr/>
          <p:nvPr/>
        </p:nvSpPr>
        <p:spPr bwMode="auto">
          <a:xfrm>
            <a:off x="3378295" y="1669182"/>
            <a:ext cx="2251724" cy="3834426"/>
          </a:xfrm>
          <a:prstGeom prst="roundRect">
            <a:avLst>
              <a:gd name="adj" fmla="val 13792"/>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106" name="Group 105"/>
          <p:cNvGrpSpPr>
            <a:grpSpLocks noChangeAspect="1"/>
          </p:cNvGrpSpPr>
          <p:nvPr/>
        </p:nvGrpSpPr>
        <p:grpSpPr>
          <a:xfrm>
            <a:off x="4009840"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07"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08" name="Group 10"/>
            <p:cNvGrpSpPr>
              <a:grpSpLocks/>
            </p:cNvGrpSpPr>
            <p:nvPr/>
          </p:nvGrpSpPr>
          <p:grpSpPr bwMode="auto">
            <a:xfrm>
              <a:off x="5462648" y="5801921"/>
              <a:ext cx="393384" cy="450789"/>
              <a:chOff x="1065" y="2023"/>
              <a:chExt cx="318" cy="364"/>
            </a:xfrm>
          </p:grpSpPr>
          <p:sp>
            <p:nvSpPr>
              <p:cNvPr id="109"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10"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11" name="Group 110"/>
          <p:cNvGrpSpPr>
            <a:grpSpLocks noChangeAspect="1"/>
          </p:cNvGrpSpPr>
          <p:nvPr/>
        </p:nvGrpSpPr>
        <p:grpSpPr>
          <a:xfrm>
            <a:off x="4599238"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12"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13" name="Group 10"/>
            <p:cNvGrpSpPr>
              <a:grpSpLocks/>
            </p:cNvGrpSpPr>
            <p:nvPr/>
          </p:nvGrpSpPr>
          <p:grpSpPr bwMode="auto">
            <a:xfrm>
              <a:off x="5462648" y="5801921"/>
              <a:ext cx="393384" cy="450789"/>
              <a:chOff x="1065" y="2023"/>
              <a:chExt cx="318" cy="364"/>
            </a:xfrm>
          </p:grpSpPr>
          <p:sp>
            <p:nvSpPr>
              <p:cNvPr id="11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1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130" name="Rounded Rectangle 129"/>
          <p:cNvSpPr/>
          <p:nvPr/>
        </p:nvSpPr>
        <p:spPr bwMode="auto">
          <a:xfrm>
            <a:off x="623989" y="2276724"/>
            <a:ext cx="5292588" cy="1444686"/>
          </a:xfrm>
          <a:prstGeom prst="roundRect">
            <a:avLst>
              <a:gd name="adj" fmla="val 1926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31" name="Rounded Rectangle 130"/>
          <p:cNvSpPr/>
          <p:nvPr/>
        </p:nvSpPr>
        <p:spPr bwMode="auto">
          <a:xfrm>
            <a:off x="623989" y="3937435"/>
            <a:ext cx="5292588" cy="1356743"/>
          </a:xfrm>
          <a:prstGeom prst="roundRect">
            <a:avLst>
              <a:gd name="adj" fmla="val 19351"/>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132" name="Group 131"/>
          <p:cNvGrpSpPr>
            <a:grpSpLocks noChangeAspect="1"/>
          </p:cNvGrpSpPr>
          <p:nvPr/>
        </p:nvGrpSpPr>
        <p:grpSpPr>
          <a:xfrm>
            <a:off x="1542092"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3"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34" name="Group 10"/>
            <p:cNvGrpSpPr>
              <a:grpSpLocks/>
            </p:cNvGrpSpPr>
            <p:nvPr/>
          </p:nvGrpSpPr>
          <p:grpSpPr bwMode="auto">
            <a:xfrm>
              <a:off x="5462648" y="5801921"/>
              <a:ext cx="393384" cy="450789"/>
              <a:chOff x="1065" y="2023"/>
              <a:chExt cx="318" cy="364"/>
            </a:xfrm>
          </p:grpSpPr>
          <p:sp>
            <p:nvSpPr>
              <p:cNvPr id="13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37" name="Group 136"/>
          <p:cNvGrpSpPr>
            <a:grpSpLocks noChangeAspect="1"/>
          </p:cNvGrpSpPr>
          <p:nvPr/>
        </p:nvGrpSpPr>
        <p:grpSpPr>
          <a:xfrm>
            <a:off x="2131491"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8"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39" name="Group 10"/>
            <p:cNvGrpSpPr>
              <a:grpSpLocks/>
            </p:cNvGrpSpPr>
            <p:nvPr/>
          </p:nvGrpSpPr>
          <p:grpSpPr bwMode="auto">
            <a:xfrm>
              <a:off x="5462648" y="5801921"/>
              <a:ext cx="393384" cy="450789"/>
              <a:chOff x="1065" y="2023"/>
              <a:chExt cx="318" cy="364"/>
            </a:xfrm>
          </p:grpSpPr>
          <p:sp>
            <p:nvSpPr>
              <p:cNvPr id="14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2" name="Group 141"/>
          <p:cNvGrpSpPr>
            <a:grpSpLocks noChangeAspect="1"/>
          </p:cNvGrpSpPr>
          <p:nvPr/>
        </p:nvGrpSpPr>
        <p:grpSpPr>
          <a:xfrm>
            <a:off x="4009840"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3"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75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44" name="Group 10"/>
            <p:cNvGrpSpPr>
              <a:grpSpLocks/>
            </p:cNvGrpSpPr>
            <p:nvPr/>
          </p:nvGrpSpPr>
          <p:grpSpPr bwMode="auto">
            <a:xfrm>
              <a:off x="5462648" y="5801921"/>
              <a:ext cx="393384" cy="450789"/>
              <a:chOff x="1065" y="2023"/>
              <a:chExt cx="318" cy="364"/>
            </a:xfrm>
          </p:grpSpPr>
          <p:sp>
            <p:nvSpPr>
              <p:cNvPr id="14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79" name="Group 178"/>
          <p:cNvGrpSpPr>
            <a:grpSpLocks noChangeAspect="1"/>
          </p:cNvGrpSpPr>
          <p:nvPr/>
        </p:nvGrpSpPr>
        <p:grpSpPr>
          <a:xfrm>
            <a:off x="4599238"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80"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81" name="Group 10"/>
            <p:cNvGrpSpPr>
              <a:grpSpLocks/>
            </p:cNvGrpSpPr>
            <p:nvPr/>
          </p:nvGrpSpPr>
          <p:grpSpPr bwMode="auto">
            <a:xfrm>
              <a:off x="5462648" y="5801921"/>
              <a:ext cx="393384" cy="450789"/>
              <a:chOff x="1065" y="2023"/>
              <a:chExt cx="318" cy="364"/>
            </a:xfrm>
          </p:grpSpPr>
          <p:sp>
            <p:nvSpPr>
              <p:cNvPr id="18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7" name="Group 146"/>
          <p:cNvGrpSpPr>
            <a:grpSpLocks noChangeAspect="1"/>
          </p:cNvGrpSpPr>
          <p:nvPr/>
        </p:nvGrpSpPr>
        <p:grpSpPr>
          <a:xfrm>
            <a:off x="1542092"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49" name="Group 10"/>
            <p:cNvGrpSpPr>
              <a:grpSpLocks/>
            </p:cNvGrpSpPr>
            <p:nvPr/>
          </p:nvGrpSpPr>
          <p:grpSpPr bwMode="auto">
            <a:xfrm>
              <a:off x="5462648" y="5801921"/>
              <a:ext cx="393384" cy="450789"/>
              <a:chOff x="1065" y="2023"/>
              <a:chExt cx="318" cy="364"/>
            </a:xfrm>
          </p:grpSpPr>
          <p:sp>
            <p:nvSpPr>
              <p:cNvPr id="15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2" name="Group 151"/>
          <p:cNvGrpSpPr>
            <a:grpSpLocks noChangeAspect="1"/>
          </p:cNvGrpSpPr>
          <p:nvPr/>
        </p:nvGrpSpPr>
        <p:grpSpPr>
          <a:xfrm>
            <a:off x="2131491"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53"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54" name="Group 10"/>
            <p:cNvGrpSpPr>
              <a:grpSpLocks/>
            </p:cNvGrpSpPr>
            <p:nvPr/>
          </p:nvGrpSpPr>
          <p:grpSpPr bwMode="auto">
            <a:xfrm>
              <a:off x="5462648" y="5801921"/>
              <a:ext cx="393384" cy="450789"/>
              <a:chOff x="1065" y="2023"/>
              <a:chExt cx="318" cy="364"/>
            </a:xfrm>
          </p:grpSpPr>
          <p:sp>
            <p:nvSpPr>
              <p:cNvPr id="15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157" name="Learning  Outcomes"/>
          <p:cNvSpPr txBox="1"/>
          <p:nvPr/>
        </p:nvSpPr>
        <p:spPr>
          <a:xfrm>
            <a:off x="965895" y="405023"/>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Rôles </a:t>
            </a:r>
            <a:r>
              <a:rPr lang="en-IE" sz="4400" err="1">
                <a:solidFill>
                  <a:schemeClr val="tx1"/>
                </a:solidFill>
              </a:rPr>
              <a:t>dans</a:t>
            </a:r>
            <a:r>
              <a:rPr lang="en-IE" sz="4400">
                <a:solidFill>
                  <a:schemeClr val="tx1"/>
                </a:solidFill>
              </a:rPr>
              <a:t> le Funding &amp; Tenders Portal</a:t>
            </a:r>
            <a:endParaRPr sz="4400">
              <a:solidFill>
                <a:schemeClr val="tx1"/>
              </a:solidFill>
            </a:endParaRPr>
          </a:p>
        </p:txBody>
      </p:sp>
      <p:sp>
        <p:nvSpPr>
          <p:cNvPr id="158" name="Rectangle 10"/>
          <p:cNvSpPr>
            <a:spLocks noChangeArrowheads="1"/>
          </p:cNvSpPr>
          <p:nvPr/>
        </p:nvSpPr>
        <p:spPr bwMode="auto">
          <a:xfrm>
            <a:off x="6932170" y="5442451"/>
            <a:ext cx="6265069" cy="307777"/>
          </a:xfrm>
          <a:prstGeom prst="rect">
            <a:avLst/>
          </a:prstGeom>
          <a:noFill/>
          <a:ln w="9525">
            <a:noFill/>
            <a:miter lim="800000"/>
            <a:headEnd/>
            <a:tailEnd/>
          </a:ln>
        </p:spPr>
        <p:txBody>
          <a:bodyPr>
            <a:spAutoFit/>
          </a:bodyPr>
          <a:lstStyle/>
          <a:p>
            <a:pPr marL="269081" indent="-269081" defTabSz="685800" eaLnBrk="0" hangingPunct="0">
              <a:defRPr/>
            </a:pPr>
            <a:r>
              <a:rPr lang="en-GB" sz="1400" b="1" i="1"/>
              <a:t>Roles - </a:t>
            </a:r>
            <a:r>
              <a:rPr lang="en-GB" sz="1400" b="1" i="1">
                <a:solidFill>
                  <a:schemeClr val="tx2"/>
                </a:solidFill>
              </a:rPr>
              <a:t>Nomenclature</a:t>
            </a:r>
          </a:p>
        </p:txBody>
      </p:sp>
      <p:grpSp>
        <p:nvGrpSpPr>
          <p:cNvPr id="159" name="Group 185"/>
          <p:cNvGrpSpPr>
            <a:grpSpLocks noChangeAspect="1"/>
          </p:cNvGrpSpPr>
          <p:nvPr/>
        </p:nvGrpSpPr>
        <p:grpSpPr bwMode="auto">
          <a:xfrm>
            <a:off x="9555945" y="1739734"/>
            <a:ext cx="400368" cy="461486"/>
            <a:chOff x="2810" y="391"/>
            <a:chExt cx="453" cy="525"/>
          </a:xfrm>
          <a:effectLst>
            <a:outerShdw blurRad="25400" dist="127000" dir="21000000" sx="76000" sy="76000" kx="-1200000" algn="bl" rotWithShape="0">
              <a:prstClr val="black">
                <a:alpha val="50000"/>
              </a:prstClr>
            </a:outerShdw>
          </a:effectLst>
        </p:grpSpPr>
        <p:sp>
          <p:nvSpPr>
            <p:cNvPr id="160"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161" name="Group 187"/>
            <p:cNvGrpSpPr>
              <a:grpSpLocks/>
            </p:cNvGrpSpPr>
            <p:nvPr/>
          </p:nvGrpSpPr>
          <p:grpSpPr bwMode="auto">
            <a:xfrm>
              <a:off x="2879" y="391"/>
              <a:ext cx="318" cy="364"/>
              <a:chOff x="2879" y="391"/>
              <a:chExt cx="318" cy="364"/>
            </a:xfrm>
          </p:grpSpPr>
          <p:grpSp>
            <p:nvGrpSpPr>
              <p:cNvPr id="162" name="Group 21"/>
              <p:cNvGrpSpPr>
                <a:grpSpLocks/>
              </p:cNvGrpSpPr>
              <p:nvPr/>
            </p:nvGrpSpPr>
            <p:grpSpPr bwMode="auto">
              <a:xfrm>
                <a:off x="2879" y="391"/>
                <a:ext cx="318" cy="364"/>
                <a:chOff x="1065" y="2023"/>
                <a:chExt cx="318" cy="364"/>
              </a:xfrm>
            </p:grpSpPr>
            <p:sp>
              <p:nvSpPr>
                <p:cNvPr id="165"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6"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163"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164"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167" name="Group 4"/>
          <p:cNvGrpSpPr>
            <a:grpSpLocks noChangeAspect="1"/>
          </p:cNvGrpSpPr>
          <p:nvPr/>
        </p:nvGrpSpPr>
        <p:grpSpPr bwMode="auto">
          <a:xfrm>
            <a:off x="9555947" y="2239290"/>
            <a:ext cx="399239" cy="461486"/>
            <a:chOff x="3198" y="1344"/>
            <a:chExt cx="453" cy="523"/>
          </a:xfrm>
          <a:effectLst>
            <a:outerShdw blurRad="25400" dist="127000" dir="21000000" sx="76000" sy="76000" kx="-1200000" algn="bl" rotWithShape="0">
              <a:prstClr val="black">
                <a:alpha val="50000"/>
              </a:prstClr>
            </a:outerShdw>
          </a:effectLst>
        </p:grpSpPr>
        <p:sp>
          <p:nvSpPr>
            <p:cNvPr id="168"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169" name="Group 6"/>
            <p:cNvGrpSpPr>
              <a:grpSpLocks/>
            </p:cNvGrpSpPr>
            <p:nvPr/>
          </p:nvGrpSpPr>
          <p:grpSpPr bwMode="auto">
            <a:xfrm>
              <a:off x="3265" y="1344"/>
              <a:ext cx="318" cy="364"/>
              <a:chOff x="1065" y="2023"/>
              <a:chExt cx="318" cy="364"/>
            </a:xfrm>
          </p:grpSpPr>
          <p:sp>
            <p:nvSpPr>
              <p:cNvPr id="170"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1"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72" name="Group 186"/>
          <p:cNvGrpSpPr>
            <a:grpSpLocks noChangeAspect="1"/>
          </p:cNvGrpSpPr>
          <p:nvPr/>
        </p:nvGrpSpPr>
        <p:grpSpPr bwMode="auto">
          <a:xfrm>
            <a:off x="9555947" y="3238401"/>
            <a:ext cx="399239" cy="461486"/>
            <a:chOff x="3198" y="1344"/>
            <a:chExt cx="453" cy="523"/>
          </a:xfrm>
          <a:effectLst>
            <a:outerShdw blurRad="25400" dist="127000" dir="21000000" sx="76000" sy="76000" kx="-1200000" algn="bl" rotWithShape="0">
              <a:prstClr val="black">
                <a:alpha val="50000"/>
              </a:prstClr>
            </a:outerShdw>
          </a:effectLst>
        </p:grpSpPr>
        <p:sp>
          <p:nvSpPr>
            <p:cNvPr id="173"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174" name="Group 188"/>
            <p:cNvGrpSpPr>
              <a:grpSpLocks/>
            </p:cNvGrpSpPr>
            <p:nvPr/>
          </p:nvGrpSpPr>
          <p:grpSpPr bwMode="auto">
            <a:xfrm>
              <a:off x="3265" y="1344"/>
              <a:ext cx="318" cy="364"/>
              <a:chOff x="1065" y="2023"/>
              <a:chExt cx="318" cy="364"/>
            </a:xfrm>
          </p:grpSpPr>
          <p:sp>
            <p:nvSpPr>
              <p:cNvPr id="175"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6"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177" name="Group 201"/>
          <p:cNvGrpSpPr>
            <a:grpSpLocks noChangeAspect="1"/>
          </p:cNvGrpSpPr>
          <p:nvPr/>
        </p:nvGrpSpPr>
        <p:grpSpPr bwMode="auto">
          <a:xfrm>
            <a:off x="9555947" y="3737956"/>
            <a:ext cx="399239" cy="461486"/>
            <a:chOff x="3198" y="1344"/>
            <a:chExt cx="453" cy="523"/>
          </a:xfrm>
          <a:effectLst>
            <a:outerShdw blurRad="25400" dist="127000" dir="21000000" sx="76000" sy="76000" kx="-1200000" algn="bl" rotWithShape="0">
              <a:prstClr val="black">
                <a:alpha val="50000"/>
              </a:prstClr>
            </a:outerShdw>
          </a:effectLst>
        </p:grpSpPr>
        <p:sp>
          <p:nvSpPr>
            <p:cNvPr id="178"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184" name="Group 203"/>
            <p:cNvGrpSpPr>
              <a:grpSpLocks/>
            </p:cNvGrpSpPr>
            <p:nvPr/>
          </p:nvGrpSpPr>
          <p:grpSpPr bwMode="auto">
            <a:xfrm>
              <a:off x="3265" y="1344"/>
              <a:ext cx="318" cy="364"/>
              <a:chOff x="1065" y="2023"/>
              <a:chExt cx="318" cy="364"/>
            </a:xfrm>
          </p:grpSpPr>
          <p:sp>
            <p:nvSpPr>
              <p:cNvPr id="185"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6"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87" name="Group 8"/>
          <p:cNvGrpSpPr>
            <a:grpSpLocks noChangeAspect="1"/>
          </p:cNvGrpSpPr>
          <p:nvPr/>
        </p:nvGrpSpPr>
        <p:grpSpPr bwMode="auto">
          <a:xfrm>
            <a:off x="9555946" y="2738845"/>
            <a:ext cx="399238" cy="461486"/>
            <a:chOff x="3198" y="1344"/>
            <a:chExt cx="453" cy="523"/>
          </a:xfrm>
          <a:effectLst>
            <a:outerShdw blurRad="25400" dist="127000" dir="21000000" sx="76000" sy="76000" kx="-1200000" algn="bl" rotWithShape="0">
              <a:prstClr val="black">
                <a:alpha val="50000"/>
              </a:prstClr>
            </a:outerShdw>
          </a:effectLst>
        </p:grpSpPr>
        <p:sp>
          <p:nvSpPr>
            <p:cNvPr id="188"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189" name="Group 10"/>
            <p:cNvGrpSpPr>
              <a:grpSpLocks/>
            </p:cNvGrpSpPr>
            <p:nvPr/>
          </p:nvGrpSpPr>
          <p:grpSpPr bwMode="auto">
            <a:xfrm>
              <a:off x="3265" y="1344"/>
              <a:ext cx="318" cy="364"/>
              <a:chOff x="1065" y="2023"/>
              <a:chExt cx="318" cy="364"/>
            </a:xfrm>
          </p:grpSpPr>
          <p:sp>
            <p:nvSpPr>
              <p:cNvPr id="19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9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92" name="Group 42"/>
          <p:cNvGrpSpPr>
            <a:grpSpLocks noChangeAspect="1"/>
          </p:cNvGrpSpPr>
          <p:nvPr/>
        </p:nvGrpSpPr>
        <p:grpSpPr bwMode="auto">
          <a:xfrm>
            <a:off x="6812202" y="3222464"/>
            <a:ext cx="399239" cy="461486"/>
            <a:chOff x="3198" y="1344"/>
            <a:chExt cx="453" cy="523"/>
          </a:xfrm>
          <a:effectLst>
            <a:outerShdw blurRad="25400" dist="127000" dir="21000000" sx="76000" sy="76000" kx="-1200000" algn="bl" rotWithShape="0">
              <a:prstClr val="black">
                <a:alpha val="50000"/>
              </a:prstClr>
            </a:outerShdw>
          </a:effectLst>
        </p:grpSpPr>
        <p:sp>
          <p:nvSpPr>
            <p:cNvPr id="193"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194" name="Group 44"/>
            <p:cNvGrpSpPr>
              <a:grpSpLocks/>
            </p:cNvGrpSpPr>
            <p:nvPr/>
          </p:nvGrpSpPr>
          <p:grpSpPr bwMode="auto">
            <a:xfrm>
              <a:off x="3265" y="1344"/>
              <a:ext cx="318" cy="364"/>
              <a:chOff x="1065" y="2023"/>
              <a:chExt cx="318" cy="364"/>
            </a:xfrm>
          </p:grpSpPr>
          <p:sp>
            <p:nvSpPr>
              <p:cNvPr id="195"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96"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97" name="Group 37"/>
          <p:cNvGrpSpPr>
            <a:grpSpLocks noChangeAspect="1"/>
          </p:cNvGrpSpPr>
          <p:nvPr/>
        </p:nvGrpSpPr>
        <p:grpSpPr bwMode="auto">
          <a:xfrm>
            <a:off x="6812202" y="2250356"/>
            <a:ext cx="399239" cy="461486"/>
            <a:chOff x="3198" y="1344"/>
            <a:chExt cx="453" cy="523"/>
          </a:xfrm>
          <a:effectLst>
            <a:outerShdw blurRad="25400" dist="127000" dir="21000000" sx="76000" sy="76000" kx="-1200000" algn="bl" rotWithShape="0">
              <a:prstClr val="black">
                <a:alpha val="50000"/>
              </a:prstClr>
            </a:outerShdw>
          </a:effectLst>
        </p:grpSpPr>
        <p:sp>
          <p:nvSpPr>
            <p:cNvPr id="198"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199" name="Group 39"/>
            <p:cNvGrpSpPr>
              <a:grpSpLocks/>
            </p:cNvGrpSpPr>
            <p:nvPr/>
          </p:nvGrpSpPr>
          <p:grpSpPr bwMode="auto">
            <a:xfrm>
              <a:off x="3265" y="1344"/>
              <a:ext cx="318" cy="364"/>
              <a:chOff x="1065" y="2023"/>
              <a:chExt cx="318" cy="364"/>
            </a:xfrm>
          </p:grpSpPr>
          <p:sp>
            <p:nvSpPr>
              <p:cNvPr id="200"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01"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sp>
        <p:nvSpPr>
          <p:cNvPr id="202" name="Rectangle 3"/>
          <p:cNvSpPr txBox="1">
            <a:spLocks noChangeArrowheads="1"/>
          </p:cNvSpPr>
          <p:nvPr/>
        </p:nvSpPr>
        <p:spPr bwMode="auto">
          <a:xfrm>
            <a:off x="10064325" y="1778886"/>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Contact coordinateur principal</a:t>
            </a:r>
            <a:endParaRPr lang="en-GB" sz="1200" kern="0">
              <a:solidFill>
                <a:srgbClr val="000000"/>
              </a:solidFill>
              <a:latin typeface="Verdana"/>
            </a:endParaRPr>
          </a:p>
        </p:txBody>
      </p:sp>
      <p:sp>
        <p:nvSpPr>
          <p:cNvPr id="203" name="Text Box 14"/>
          <p:cNvSpPr txBox="1">
            <a:spLocks noChangeArrowheads="1"/>
          </p:cNvSpPr>
          <p:nvPr/>
        </p:nvSpPr>
        <p:spPr bwMode="auto">
          <a:xfrm rot="16200000">
            <a:off x="4741572" y="3327124"/>
            <a:ext cx="3726416" cy="207749"/>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 roles</a:t>
            </a:r>
          </a:p>
        </p:txBody>
      </p:sp>
      <p:sp>
        <p:nvSpPr>
          <p:cNvPr id="204" name="Text Box 14"/>
          <p:cNvSpPr txBox="1">
            <a:spLocks noChangeArrowheads="1"/>
          </p:cNvSpPr>
          <p:nvPr/>
        </p:nvSpPr>
        <p:spPr bwMode="auto">
          <a:xfrm rot="5400000">
            <a:off x="10103485" y="3066443"/>
            <a:ext cx="3726417" cy="207749"/>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 roles</a:t>
            </a:r>
          </a:p>
        </p:txBody>
      </p:sp>
      <p:sp>
        <p:nvSpPr>
          <p:cNvPr id="205" name="Chevron 204"/>
          <p:cNvSpPr/>
          <p:nvPr/>
        </p:nvSpPr>
        <p:spPr bwMode="auto">
          <a:xfrm>
            <a:off x="6586745" y="4278015"/>
            <a:ext cx="5421796" cy="1064378"/>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6" name="Rounded Rectangle 205"/>
          <p:cNvSpPr/>
          <p:nvPr/>
        </p:nvSpPr>
        <p:spPr bwMode="auto">
          <a:xfrm>
            <a:off x="6783708" y="1685729"/>
            <a:ext cx="2479960" cy="3726415"/>
          </a:xfrm>
          <a:prstGeom prst="roundRect">
            <a:avLst>
              <a:gd name="adj" fmla="val 10844"/>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7" name="Rounded Rectangle 206"/>
          <p:cNvSpPr/>
          <p:nvPr/>
        </p:nvSpPr>
        <p:spPr bwMode="auto">
          <a:xfrm>
            <a:off x="9308241" y="1685729"/>
            <a:ext cx="2492551" cy="3726415"/>
          </a:xfrm>
          <a:prstGeom prst="roundRect">
            <a:avLst>
              <a:gd name="adj" fmla="val 1045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8" name="Rectangle 3"/>
          <p:cNvSpPr txBox="1">
            <a:spLocks noChangeArrowheads="1"/>
          </p:cNvSpPr>
          <p:nvPr/>
        </p:nvSpPr>
        <p:spPr bwMode="auto">
          <a:xfrm>
            <a:off x="7319453" y="2289508"/>
            <a:ext cx="1944215"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Représentant désigné par l'entité juridique</a:t>
            </a:r>
          </a:p>
        </p:txBody>
      </p:sp>
      <p:sp>
        <p:nvSpPr>
          <p:cNvPr id="209" name="Rectangle 3"/>
          <p:cNvSpPr txBox="1">
            <a:spLocks noChangeArrowheads="1"/>
          </p:cNvSpPr>
          <p:nvPr/>
        </p:nvSpPr>
        <p:spPr bwMode="auto">
          <a:xfrm>
            <a:off x="7535477" y="4450761"/>
            <a:ext cx="1728191"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Signataire légal</a:t>
            </a:r>
          </a:p>
        </p:txBody>
      </p:sp>
      <p:sp>
        <p:nvSpPr>
          <p:cNvPr id="210" name="Rectangle 3"/>
          <p:cNvSpPr txBox="1">
            <a:spLocks noChangeArrowheads="1"/>
          </p:cNvSpPr>
          <p:nvPr/>
        </p:nvSpPr>
        <p:spPr bwMode="auto">
          <a:xfrm>
            <a:off x="7319453" y="3340099"/>
            <a:ext cx="1944215"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Administrateur de compte</a:t>
            </a:r>
            <a:endParaRPr lang="en-GB" sz="1200" kern="0">
              <a:solidFill>
                <a:srgbClr val="000000"/>
              </a:solidFill>
              <a:latin typeface="Verdana"/>
            </a:endParaRPr>
          </a:p>
        </p:txBody>
      </p:sp>
      <p:sp>
        <p:nvSpPr>
          <p:cNvPr id="211" name="Rectangle 3"/>
          <p:cNvSpPr txBox="1">
            <a:spLocks noChangeArrowheads="1"/>
          </p:cNvSpPr>
          <p:nvPr/>
        </p:nvSpPr>
        <p:spPr bwMode="auto">
          <a:xfrm>
            <a:off x="7535477" y="4936815"/>
            <a:ext cx="1728191"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Signataire financier</a:t>
            </a:r>
          </a:p>
        </p:txBody>
      </p:sp>
      <p:sp>
        <p:nvSpPr>
          <p:cNvPr id="212" name="Rectangle 3"/>
          <p:cNvSpPr txBox="1">
            <a:spLocks noChangeArrowheads="1"/>
          </p:cNvSpPr>
          <p:nvPr/>
        </p:nvSpPr>
        <p:spPr bwMode="auto">
          <a:xfrm>
            <a:off x="10064325" y="2356925"/>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1350"/>
              </a:spcBef>
              <a:buClr>
                <a:srgbClr val="000000"/>
              </a:buClr>
              <a:buNone/>
              <a:defRPr/>
            </a:pPr>
            <a:r>
              <a:rPr lang="en-GB" sz="1200" kern="0">
                <a:solidFill>
                  <a:srgbClr val="000000"/>
                </a:solidFill>
                <a:latin typeface="Verdana"/>
              </a:rPr>
              <a:t>Contact </a:t>
            </a:r>
            <a:r>
              <a:rPr lang="fr-BE" sz="1200" kern="0">
                <a:solidFill>
                  <a:srgbClr val="000000"/>
                </a:solidFill>
                <a:latin typeface="Verdana"/>
              </a:rPr>
              <a:t>coordinateur</a:t>
            </a:r>
          </a:p>
        </p:txBody>
      </p:sp>
      <p:sp>
        <p:nvSpPr>
          <p:cNvPr id="213" name="Rectangle 3"/>
          <p:cNvSpPr txBox="1">
            <a:spLocks noChangeArrowheads="1"/>
          </p:cNvSpPr>
          <p:nvPr/>
        </p:nvSpPr>
        <p:spPr bwMode="auto">
          <a:xfrm>
            <a:off x="10064325" y="2856481"/>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Contact Participant</a:t>
            </a:r>
          </a:p>
        </p:txBody>
      </p:sp>
      <p:sp>
        <p:nvSpPr>
          <p:cNvPr id="214" name="Rectangle 3"/>
          <p:cNvSpPr txBox="1">
            <a:spLocks noChangeArrowheads="1"/>
          </p:cNvSpPr>
          <p:nvPr/>
        </p:nvSpPr>
        <p:spPr bwMode="auto">
          <a:xfrm>
            <a:off x="10054777" y="3305474"/>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Gestionnaire des tâches</a:t>
            </a:r>
          </a:p>
        </p:txBody>
      </p:sp>
      <p:sp>
        <p:nvSpPr>
          <p:cNvPr id="215" name="Rectangle 3"/>
          <p:cNvSpPr txBox="1">
            <a:spLocks noChangeArrowheads="1"/>
          </p:cNvSpPr>
          <p:nvPr/>
        </p:nvSpPr>
        <p:spPr bwMode="auto">
          <a:xfrm>
            <a:off x="10126352" y="3856040"/>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Membre de l'équipe</a:t>
            </a:r>
            <a:endParaRPr lang="en-GB" sz="1200" kern="0">
              <a:solidFill>
                <a:srgbClr val="000000"/>
              </a:solidFill>
              <a:latin typeface="Verdana"/>
            </a:endParaRPr>
          </a:p>
        </p:txBody>
      </p:sp>
      <p:sp>
        <p:nvSpPr>
          <p:cNvPr id="216" name="Rectangle 3"/>
          <p:cNvSpPr txBox="1">
            <a:spLocks noChangeArrowheads="1"/>
          </p:cNvSpPr>
          <p:nvPr/>
        </p:nvSpPr>
        <p:spPr bwMode="auto">
          <a:xfrm>
            <a:off x="10064326" y="4372278"/>
            <a:ext cx="173646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Signataire légal affecté à un projet</a:t>
            </a:r>
          </a:p>
        </p:txBody>
      </p:sp>
      <p:sp>
        <p:nvSpPr>
          <p:cNvPr id="217" name="Rectangle 3"/>
          <p:cNvSpPr txBox="1">
            <a:spLocks noChangeArrowheads="1"/>
          </p:cNvSpPr>
          <p:nvPr/>
        </p:nvSpPr>
        <p:spPr bwMode="auto">
          <a:xfrm>
            <a:off x="10064326" y="4858332"/>
            <a:ext cx="1835614"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Signataire légal affecté à un projet</a:t>
            </a:r>
          </a:p>
        </p:txBody>
      </p:sp>
      <p:grpSp>
        <p:nvGrpSpPr>
          <p:cNvPr id="218" name="Group 217"/>
          <p:cNvGrpSpPr>
            <a:grpSpLocks noChangeAspect="1"/>
          </p:cNvGrpSpPr>
          <p:nvPr/>
        </p:nvGrpSpPr>
        <p:grpSpPr>
          <a:xfrm>
            <a:off x="9555946" y="4332021"/>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19"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20" name="Group 10"/>
            <p:cNvGrpSpPr>
              <a:grpSpLocks/>
            </p:cNvGrpSpPr>
            <p:nvPr/>
          </p:nvGrpSpPr>
          <p:grpSpPr bwMode="auto">
            <a:xfrm>
              <a:off x="5462648" y="5801921"/>
              <a:ext cx="393384" cy="450789"/>
              <a:chOff x="1065" y="2023"/>
              <a:chExt cx="318" cy="364"/>
            </a:xfrm>
          </p:grpSpPr>
          <p:sp>
            <p:nvSpPr>
              <p:cNvPr id="22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22"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23" name="Group 222"/>
          <p:cNvGrpSpPr>
            <a:grpSpLocks noChangeAspect="1"/>
          </p:cNvGrpSpPr>
          <p:nvPr/>
        </p:nvGrpSpPr>
        <p:grpSpPr>
          <a:xfrm>
            <a:off x="9555946" y="481807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24"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25" name="Group 10"/>
            <p:cNvGrpSpPr>
              <a:grpSpLocks/>
            </p:cNvGrpSpPr>
            <p:nvPr/>
          </p:nvGrpSpPr>
          <p:grpSpPr bwMode="auto">
            <a:xfrm>
              <a:off x="5462648" y="5801921"/>
              <a:ext cx="393384" cy="450789"/>
              <a:chOff x="1065" y="2023"/>
              <a:chExt cx="318" cy="364"/>
            </a:xfrm>
          </p:grpSpPr>
          <p:sp>
            <p:nvSpPr>
              <p:cNvPr id="226"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27"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28" name="Group 227"/>
          <p:cNvGrpSpPr>
            <a:grpSpLocks noChangeAspect="1"/>
          </p:cNvGrpSpPr>
          <p:nvPr/>
        </p:nvGrpSpPr>
        <p:grpSpPr>
          <a:xfrm>
            <a:off x="7032894" y="4332021"/>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29"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230" name="Group 10"/>
            <p:cNvGrpSpPr>
              <a:grpSpLocks/>
            </p:cNvGrpSpPr>
            <p:nvPr/>
          </p:nvGrpSpPr>
          <p:grpSpPr bwMode="auto">
            <a:xfrm>
              <a:off x="5462648" y="5801921"/>
              <a:ext cx="393384" cy="450789"/>
              <a:chOff x="1065" y="2023"/>
              <a:chExt cx="318" cy="364"/>
            </a:xfrm>
          </p:grpSpPr>
          <p:sp>
            <p:nvSpPr>
              <p:cNvPr id="23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32"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33" name="Group 232"/>
          <p:cNvGrpSpPr>
            <a:grpSpLocks noChangeAspect="1"/>
          </p:cNvGrpSpPr>
          <p:nvPr/>
        </p:nvGrpSpPr>
        <p:grpSpPr>
          <a:xfrm>
            <a:off x="7032894" y="481807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34"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235" name="Group 10"/>
            <p:cNvGrpSpPr>
              <a:grpSpLocks/>
            </p:cNvGrpSpPr>
            <p:nvPr/>
          </p:nvGrpSpPr>
          <p:grpSpPr bwMode="auto">
            <a:xfrm>
              <a:off x="5462648" y="5801921"/>
              <a:ext cx="393384" cy="450789"/>
              <a:chOff x="1065" y="2023"/>
              <a:chExt cx="318" cy="364"/>
            </a:xfrm>
          </p:grpSpPr>
          <p:sp>
            <p:nvSpPr>
              <p:cNvPr id="236"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37"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Tree>
    <p:extLst>
      <p:ext uri="{BB962C8B-B14F-4D97-AF65-F5344CB8AC3E}">
        <p14:creationId xmlns:p14="http://schemas.microsoft.com/office/powerpoint/2010/main" val="266370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2" y="1720858"/>
            <a:ext cx="10905699" cy="3881904"/>
          </a:xfrm>
        </p:spPr>
        <p:txBody>
          <a:bodyPr vert="horz" lIns="91440" tIns="45720" rIns="91440" bIns="45720" rtlCol="0" anchor="t">
            <a:noAutofit/>
          </a:bodyPr>
          <a:lstStyle/>
          <a:p>
            <a:r>
              <a:rPr lang="fr-BE" sz="2000" b="1">
                <a:solidFill>
                  <a:schemeClr val="accent5"/>
                </a:solidFill>
              </a:rPr>
              <a:t>DG INTPA </a:t>
            </a:r>
            <a:r>
              <a:rPr lang="fr-BE" sz="2000" b="1"/>
              <a:t>est responsable pour l’élaboration de la politique de coopération </a:t>
            </a:r>
            <a:r>
              <a:rPr lang="fr-BE" sz="2000"/>
              <a:t>et de développement </a:t>
            </a:r>
            <a:r>
              <a:rPr lang="fr-BE" sz="2000" b="1"/>
              <a:t>internationale européenne </a:t>
            </a:r>
            <a:r>
              <a:rPr lang="fr-BE" sz="2000"/>
              <a:t>et pour la distribution d’aide à travers le monde.</a:t>
            </a:r>
          </a:p>
          <a:p>
            <a:r>
              <a:rPr lang="fr-BE" sz="2000" b="1">
                <a:solidFill>
                  <a:schemeClr val="accent5"/>
                </a:solidFill>
              </a:rPr>
              <a:t>DG NEAR</a:t>
            </a:r>
            <a:r>
              <a:rPr lang="fr-BE" sz="2000" b="1">
                <a:solidFill>
                  <a:schemeClr val="accent4"/>
                </a:solidFill>
              </a:rPr>
              <a:t> </a:t>
            </a:r>
            <a:r>
              <a:rPr lang="fr-BE" sz="2000" b="1"/>
              <a:t>implémente des actions d’assistance dans le voisinage de l’Europe de l’est et de l’ouest</a:t>
            </a:r>
            <a:r>
              <a:rPr lang="fr-BE" sz="2000"/>
              <a:t>. DG NEAR assiste les pays visant à rejoindre l’UE et leur offre un appui à leur processus démocratique, pour renforcer leur prospérité, stabilité et sécurité à travers l’Europe.</a:t>
            </a:r>
          </a:p>
          <a:p>
            <a:r>
              <a:rPr lang="fr-BE" sz="2000" b="1">
                <a:solidFill>
                  <a:schemeClr val="accent5"/>
                </a:solidFill>
              </a:rPr>
              <a:t>FPI</a:t>
            </a:r>
            <a:r>
              <a:rPr lang="fr-BE" sz="2000"/>
              <a:t> </a:t>
            </a:r>
            <a:r>
              <a:rPr lang="fr-BE" sz="2000" b="1"/>
              <a:t>met la politique étrangère en action</a:t>
            </a:r>
            <a:r>
              <a:rPr lang="fr-BE" sz="2000"/>
              <a:t> à travers une approche axée sur les pratiques. Il supporte la prévention des conflits, la gestion de crise, la stabilisation civile et politique et le développement de la paix à travers le monde. Il est basé à Bruxelles avec cinq Équipes régionales autour du globe. </a:t>
            </a:r>
          </a:p>
        </p:txBody>
      </p:sp>
      <p:sp>
        <p:nvSpPr>
          <p:cNvPr id="3" name="Title 2"/>
          <p:cNvSpPr>
            <a:spLocks noGrp="1"/>
          </p:cNvSpPr>
          <p:nvPr>
            <p:ph type="title"/>
          </p:nvPr>
        </p:nvSpPr>
        <p:spPr>
          <a:xfrm>
            <a:off x="970722" y="463196"/>
            <a:ext cx="10515600" cy="782357"/>
          </a:xfrm>
        </p:spPr>
        <p:txBody>
          <a:bodyPr/>
          <a:lstStyle/>
          <a:p>
            <a:r>
              <a:rPr lang="en-IE" b="1"/>
              <a:t>A propos de la </a:t>
            </a:r>
            <a:r>
              <a:rPr lang="en-IE" b="1">
                <a:solidFill>
                  <a:schemeClr val="accent5"/>
                </a:solidFill>
              </a:rPr>
              <a:t>famille RELEX</a:t>
            </a:r>
            <a:endParaRPr lang="en-GB" b="1">
              <a:solidFill>
                <a:schemeClr val="accent5"/>
              </a:solidFill>
            </a:endParaRPr>
          </a:p>
        </p:txBody>
      </p:sp>
    </p:spTree>
    <p:extLst>
      <p:ext uri="{BB962C8B-B14F-4D97-AF65-F5344CB8AC3E}">
        <p14:creationId xmlns:p14="http://schemas.microsoft.com/office/powerpoint/2010/main" val="3858245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85"/>
          <p:cNvGrpSpPr>
            <a:grpSpLocks noChangeAspect="1"/>
          </p:cNvGrpSpPr>
          <p:nvPr/>
        </p:nvGrpSpPr>
        <p:grpSpPr bwMode="auto">
          <a:xfrm>
            <a:off x="3737061" y="1350345"/>
            <a:ext cx="400368" cy="461486"/>
            <a:chOff x="2810" y="391"/>
            <a:chExt cx="453" cy="525"/>
          </a:xfrm>
          <a:effectLst>
            <a:outerShdw blurRad="25400" dist="127000" dir="21000000" sx="76000" sy="76000" kx="-1200000" algn="bl" rotWithShape="0">
              <a:prstClr val="black">
                <a:alpha val="50000"/>
              </a:prstClr>
            </a:outerShdw>
          </a:effectLst>
        </p:grpSpPr>
        <p:sp>
          <p:nvSpPr>
            <p:cNvPr id="8"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9" name="Group 187"/>
            <p:cNvGrpSpPr>
              <a:grpSpLocks/>
            </p:cNvGrpSpPr>
            <p:nvPr/>
          </p:nvGrpSpPr>
          <p:grpSpPr bwMode="auto">
            <a:xfrm>
              <a:off x="2879" y="391"/>
              <a:ext cx="318" cy="364"/>
              <a:chOff x="2879" y="391"/>
              <a:chExt cx="318" cy="364"/>
            </a:xfrm>
          </p:grpSpPr>
          <p:grpSp>
            <p:nvGrpSpPr>
              <p:cNvPr id="10" name="Group 21"/>
              <p:cNvGrpSpPr>
                <a:grpSpLocks/>
              </p:cNvGrpSpPr>
              <p:nvPr/>
            </p:nvGrpSpPr>
            <p:grpSpPr bwMode="auto">
              <a:xfrm>
                <a:off x="2879" y="391"/>
                <a:ext cx="318" cy="364"/>
                <a:chOff x="1065" y="2023"/>
                <a:chExt cx="318" cy="364"/>
              </a:xfrm>
            </p:grpSpPr>
            <p:sp>
              <p:nvSpPr>
                <p:cNvPr id="13"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14"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sz="1800" b="0">
                    <a:solidFill>
                      <a:srgbClr val="000000"/>
                    </a:solidFill>
                    <a:latin typeface="Arial Black" pitchFamily="34" charset="0"/>
                  </a:endParaRPr>
                </a:p>
              </p:txBody>
            </p:sp>
          </p:grpSp>
          <p:sp>
            <p:nvSpPr>
              <p:cNvPr id="11"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b="0">
                  <a:solidFill>
                    <a:srgbClr val="000000"/>
                  </a:solidFill>
                  <a:latin typeface="Arial Black" pitchFamily="34" charset="0"/>
                </a:endParaRPr>
              </a:p>
            </p:txBody>
          </p:sp>
          <p:sp>
            <p:nvSpPr>
              <p:cNvPr id="12"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grpSp>
      </p:grpSp>
      <p:grpSp>
        <p:nvGrpSpPr>
          <p:cNvPr id="15" name="Group 4"/>
          <p:cNvGrpSpPr>
            <a:grpSpLocks noChangeAspect="1"/>
          </p:cNvGrpSpPr>
          <p:nvPr/>
        </p:nvGrpSpPr>
        <p:grpSpPr bwMode="auto">
          <a:xfrm>
            <a:off x="3737062" y="1849901"/>
            <a:ext cx="399239" cy="461486"/>
            <a:chOff x="3198" y="1344"/>
            <a:chExt cx="453" cy="523"/>
          </a:xfrm>
          <a:effectLst>
            <a:outerShdw blurRad="25400" dist="127000" dir="21000000" sx="76000" sy="76000" kx="-1200000" algn="bl" rotWithShape="0">
              <a:prstClr val="black">
                <a:alpha val="50000"/>
              </a:prstClr>
            </a:outerShdw>
          </a:effectLst>
        </p:grpSpPr>
        <p:sp>
          <p:nvSpPr>
            <p:cNvPr id="16"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17" name="Group 6"/>
            <p:cNvGrpSpPr>
              <a:grpSpLocks/>
            </p:cNvGrpSpPr>
            <p:nvPr/>
          </p:nvGrpSpPr>
          <p:grpSpPr bwMode="auto">
            <a:xfrm>
              <a:off x="3265" y="1344"/>
              <a:ext cx="318" cy="364"/>
              <a:chOff x="1065" y="2023"/>
              <a:chExt cx="318" cy="364"/>
            </a:xfrm>
          </p:grpSpPr>
          <p:sp>
            <p:nvSpPr>
              <p:cNvPr id="18"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19"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800" b="0">
                  <a:solidFill>
                    <a:srgbClr val="000000"/>
                  </a:solidFill>
                  <a:latin typeface="Arial Black" pitchFamily="34" charset="0"/>
                </a:endParaRPr>
              </a:p>
            </p:txBody>
          </p:sp>
        </p:grpSp>
      </p:grpSp>
      <p:grpSp>
        <p:nvGrpSpPr>
          <p:cNvPr id="20" name="Group 186"/>
          <p:cNvGrpSpPr>
            <a:grpSpLocks noChangeAspect="1"/>
          </p:cNvGrpSpPr>
          <p:nvPr/>
        </p:nvGrpSpPr>
        <p:grpSpPr bwMode="auto">
          <a:xfrm>
            <a:off x="3737062" y="2849012"/>
            <a:ext cx="399239" cy="461486"/>
            <a:chOff x="3198" y="1344"/>
            <a:chExt cx="453" cy="523"/>
          </a:xfrm>
          <a:effectLst>
            <a:outerShdw blurRad="25400" dist="127000" dir="21000000" sx="76000" sy="76000" kx="-1200000" algn="bl" rotWithShape="0">
              <a:prstClr val="black">
                <a:alpha val="50000"/>
              </a:prstClr>
            </a:outerShdw>
          </a:effectLst>
        </p:grpSpPr>
        <p:sp>
          <p:nvSpPr>
            <p:cNvPr id="21"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22" name="Group 188"/>
            <p:cNvGrpSpPr>
              <a:grpSpLocks/>
            </p:cNvGrpSpPr>
            <p:nvPr/>
          </p:nvGrpSpPr>
          <p:grpSpPr bwMode="auto">
            <a:xfrm>
              <a:off x="3265" y="1344"/>
              <a:ext cx="318" cy="364"/>
              <a:chOff x="1065" y="2023"/>
              <a:chExt cx="318" cy="364"/>
            </a:xfrm>
          </p:grpSpPr>
          <p:sp>
            <p:nvSpPr>
              <p:cNvPr id="23"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24"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b="0">
                  <a:solidFill>
                    <a:srgbClr val="000000"/>
                  </a:solidFill>
                  <a:latin typeface="Arial Black" pitchFamily="34" charset="0"/>
                </a:endParaRPr>
              </a:p>
            </p:txBody>
          </p:sp>
        </p:grpSp>
      </p:grpSp>
      <p:grpSp>
        <p:nvGrpSpPr>
          <p:cNvPr id="25" name="Group 201"/>
          <p:cNvGrpSpPr>
            <a:grpSpLocks noChangeAspect="1"/>
          </p:cNvGrpSpPr>
          <p:nvPr/>
        </p:nvGrpSpPr>
        <p:grpSpPr bwMode="auto">
          <a:xfrm>
            <a:off x="3737062" y="3348567"/>
            <a:ext cx="399239" cy="461486"/>
            <a:chOff x="3198" y="1344"/>
            <a:chExt cx="453" cy="523"/>
          </a:xfrm>
          <a:effectLst>
            <a:outerShdw blurRad="25400" dist="127000" dir="21000000" sx="76000" sy="76000" kx="-1200000" algn="bl" rotWithShape="0">
              <a:prstClr val="black">
                <a:alpha val="50000"/>
              </a:prstClr>
            </a:outerShdw>
          </a:effectLst>
        </p:grpSpPr>
        <p:sp>
          <p:nvSpPr>
            <p:cNvPr id="26"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27" name="Group 203"/>
            <p:cNvGrpSpPr>
              <a:grpSpLocks/>
            </p:cNvGrpSpPr>
            <p:nvPr/>
          </p:nvGrpSpPr>
          <p:grpSpPr bwMode="auto">
            <a:xfrm>
              <a:off x="3265" y="1344"/>
              <a:ext cx="318" cy="364"/>
              <a:chOff x="1065" y="2023"/>
              <a:chExt cx="318" cy="364"/>
            </a:xfrm>
          </p:grpSpPr>
          <p:sp>
            <p:nvSpPr>
              <p:cNvPr id="28"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29"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b="0">
                  <a:solidFill>
                    <a:srgbClr val="000000"/>
                  </a:solidFill>
                  <a:latin typeface="Arial" charset="0"/>
                </a:endParaRPr>
              </a:p>
            </p:txBody>
          </p:sp>
        </p:grpSp>
      </p:grpSp>
      <p:grpSp>
        <p:nvGrpSpPr>
          <p:cNvPr id="30" name="Group 8"/>
          <p:cNvGrpSpPr>
            <a:grpSpLocks noChangeAspect="1"/>
          </p:cNvGrpSpPr>
          <p:nvPr/>
        </p:nvGrpSpPr>
        <p:grpSpPr bwMode="auto">
          <a:xfrm>
            <a:off x="3737062" y="2349456"/>
            <a:ext cx="399238" cy="461486"/>
            <a:chOff x="3198" y="1344"/>
            <a:chExt cx="453" cy="523"/>
          </a:xfrm>
          <a:effectLst>
            <a:outerShdw blurRad="25400" dist="127000" dir="21000000" sx="76000" sy="76000" kx="-1200000" algn="bl" rotWithShape="0">
              <a:prstClr val="black">
                <a:alpha val="50000"/>
              </a:prstClr>
            </a:outerShdw>
          </a:effectLst>
        </p:grpSpPr>
        <p:sp>
          <p:nvSpPr>
            <p:cNvPr id="31"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32" name="Group 10"/>
            <p:cNvGrpSpPr>
              <a:grpSpLocks/>
            </p:cNvGrpSpPr>
            <p:nvPr/>
          </p:nvGrpSpPr>
          <p:grpSpPr bwMode="auto">
            <a:xfrm>
              <a:off x="3265" y="1344"/>
              <a:ext cx="318" cy="364"/>
              <a:chOff x="1065" y="2023"/>
              <a:chExt cx="318" cy="364"/>
            </a:xfrm>
          </p:grpSpPr>
          <p:sp>
            <p:nvSpPr>
              <p:cNvPr id="33"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3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800" b="0">
                  <a:solidFill>
                    <a:srgbClr val="000000"/>
                  </a:solidFill>
                  <a:latin typeface="Arial Black" pitchFamily="34" charset="0"/>
                </a:endParaRPr>
              </a:p>
            </p:txBody>
          </p:sp>
        </p:grpSp>
      </p:grpSp>
      <p:grpSp>
        <p:nvGrpSpPr>
          <p:cNvPr id="35" name="Group 42"/>
          <p:cNvGrpSpPr>
            <a:grpSpLocks noChangeAspect="1"/>
          </p:cNvGrpSpPr>
          <p:nvPr/>
        </p:nvGrpSpPr>
        <p:grpSpPr bwMode="auto">
          <a:xfrm>
            <a:off x="821867" y="2833075"/>
            <a:ext cx="399239" cy="461486"/>
            <a:chOff x="3198" y="1344"/>
            <a:chExt cx="453" cy="523"/>
          </a:xfrm>
          <a:effectLst>
            <a:outerShdw blurRad="25400" dist="127000" dir="21000000" sx="76000" sy="76000" kx="-1200000" algn="bl" rotWithShape="0">
              <a:prstClr val="black">
                <a:alpha val="50000"/>
              </a:prstClr>
            </a:outerShdw>
          </a:effectLst>
        </p:grpSpPr>
        <p:sp>
          <p:nvSpPr>
            <p:cNvPr id="36"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37" name="Group 44"/>
            <p:cNvGrpSpPr>
              <a:grpSpLocks/>
            </p:cNvGrpSpPr>
            <p:nvPr/>
          </p:nvGrpSpPr>
          <p:grpSpPr bwMode="auto">
            <a:xfrm>
              <a:off x="3265" y="1344"/>
              <a:ext cx="318" cy="364"/>
              <a:chOff x="1065" y="2023"/>
              <a:chExt cx="318" cy="364"/>
            </a:xfrm>
          </p:grpSpPr>
          <p:sp>
            <p:nvSpPr>
              <p:cNvPr id="38"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39"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b="0">
                  <a:solidFill>
                    <a:srgbClr val="000000"/>
                  </a:solidFill>
                  <a:latin typeface="Arial" charset="0"/>
                </a:endParaRPr>
              </a:p>
            </p:txBody>
          </p:sp>
        </p:grpSp>
      </p:grpSp>
      <p:grpSp>
        <p:nvGrpSpPr>
          <p:cNvPr id="40" name="Group 37"/>
          <p:cNvGrpSpPr>
            <a:grpSpLocks noChangeAspect="1"/>
          </p:cNvGrpSpPr>
          <p:nvPr/>
        </p:nvGrpSpPr>
        <p:grpSpPr bwMode="auto">
          <a:xfrm>
            <a:off x="821867" y="1860967"/>
            <a:ext cx="399239" cy="461486"/>
            <a:chOff x="3198" y="1344"/>
            <a:chExt cx="453" cy="523"/>
          </a:xfrm>
          <a:effectLst>
            <a:outerShdw blurRad="25400" dist="127000" dir="21000000" sx="76000" sy="76000" kx="-1200000" algn="bl" rotWithShape="0">
              <a:prstClr val="black">
                <a:alpha val="50000"/>
              </a:prstClr>
            </a:outerShdw>
          </a:effectLst>
        </p:grpSpPr>
        <p:sp>
          <p:nvSpPr>
            <p:cNvPr id="41"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b="0">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42" name="Group 39"/>
            <p:cNvGrpSpPr>
              <a:grpSpLocks/>
            </p:cNvGrpSpPr>
            <p:nvPr/>
          </p:nvGrpSpPr>
          <p:grpSpPr bwMode="auto">
            <a:xfrm>
              <a:off x="3265" y="1344"/>
              <a:ext cx="318" cy="364"/>
              <a:chOff x="1065" y="2023"/>
              <a:chExt cx="318" cy="364"/>
            </a:xfrm>
          </p:grpSpPr>
          <p:sp>
            <p:nvSpPr>
              <p:cNvPr id="43"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44"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800" b="0">
                  <a:solidFill>
                    <a:srgbClr val="000000"/>
                  </a:solidFill>
                  <a:latin typeface="Arial Black" pitchFamily="34" charset="0"/>
                </a:endParaRPr>
              </a:p>
            </p:txBody>
          </p:sp>
        </p:grpSp>
      </p:grpSp>
      <p:sp>
        <p:nvSpPr>
          <p:cNvPr id="45" name="Rectangle 3"/>
          <p:cNvSpPr txBox="1">
            <a:spLocks noChangeArrowheads="1"/>
          </p:cNvSpPr>
          <p:nvPr/>
        </p:nvSpPr>
        <p:spPr bwMode="auto">
          <a:xfrm>
            <a:off x="4245441" y="1389497"/>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1" kern="0">
                <a:solidFill>
                  <a:srgbClr val="000000"/>
                </a:solidFill>
                <a:latin typeface="Verdana"/>
              </a:rPr>
              <a:t>Primary </a:t>
            </a:r>
            <a:br>
              <a:rPr lang="fr-BE" sz="1200" b="1" kern="0">
                <a:solidFill>
                  <a:srgbClr val="000000"/>
                </a:solidFill>
                <a:latin typeface="Verdana"/>
              </a:rPr>
            </a:br>
            <a:r>
              <a:rPr lang="fr-BE" sz="1200" b="1" kern="0">
                <a:solidFill>
                  <a:srgbClr val="000000"/>
                </a:solidFill>
                <a:latin typeface="Verdana"/>
              </a:rPr>
              <a:t>Coordinator Contact</a:t>
            </a:r>
            <a:endParaRPr lang="en-GB" sz="1200" b="1" kern="0">
              <a:solidFill>
                <a:srgbClr val="000000"/>
              </a:solidFill>
              <a:latin typeface="Verdana"/>
            </a:endParaRPr>
          </a:p>
        </p:txBody>
      </p:sp>
      <p:sp>
        <p:nvSpPr>
          <p:cNvPr id="48" name="Chevron 47"/>
          <p:cNvSpPr/>
          <p:nvPr/>
        </p:nvSpPr>
        <p:spPr bwMode="auto">
          <a:xfrm>
            <a:off x="767860" y="3888626"/>
            <a:ext cx="5367791" cy="1064378"/>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b="0">
              <a:solidFill>
                <a:srgbClr val="0F5494"/>
              </a:solidFill>
            </a:endParaRPr>
          </a:p>
        </p:txBody>
      </p:sp>
      <p:sp>
        <p:nvSpPr>
          <p:cNvPr id="49" name="Rounded Rectangle 48"/>
          <p:cNvSpPr/>
          <p:nvPr/>
        </p:nvSpPr>
        <p:spPr bwMode="auto">
          <a:xfrm>
            <a:off x="549766" y="1296339"/>
            <a:ext cx="2723567" cy="3726415"/>
          </a:xfrm>
          <a:prstGeom prst="roundRect">
            <a:avLst>
              <a:gd name="adj" fmla="val 10844"/>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b="0">
              <a:solidFill>
                <a:srgbClr val="0F5494"/>
              </a:solidFill>
            </a:endParaRPr>
          </a:p>
        </p:txBody>
      </p:sp>
      <p:sp>
        <p:nvSpPr>
          <p:cNvPr id="50" name="Rounded Rectangle 49"/>
          <p:cNvSpPr/>
          <p:nvPr/>
        </p:nvSpPr>
        <p:spPr bwMode="auto">
          <a:xfrm>
            <a:off x="3489357" y="1296339"/>
            <a:ext cx="2700300" cy="3726415"/>
          </a:xfrm>
          <a:prstGeom prst="roundRect">
            <a:avLst>
              <a:gd name="adj" fmla="val 1045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b="0">
              <a:solidFill>
                <a:srgbClr val="0F5494"/>
              </a:solidFill>
            </a:endParaRPr>
          </a:p>
        </p:txBody>
      </p:sp>
      <p:sp>
        <p:nvSpPr>
          <p:cNvPr id="51" name="Rectangle 3"/>
          <p:cNvSpPr txBox="1">
            <a:spLocks noChangeArrowheads="1"/>
          </p:cNvSpPr>
          <p:nvPr/>
        </p:nvSpPr>
        <p:spPr bwMode="auto">
          <a:xfrm>
            <a:off x="1329118" y="1900119"/>
            <a:ext cx="1944215" cy="540148"/>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1" kern="0">
                <a:solidFill>
                  <a:srgbClr val="000000"/>
                </a:solidFill>
                <a:latin typeface="Verdana"/>
              </a:rPr>
              <a:t>Legal Entity Appointed Representative</a:t>
            </a:r>
          </a:p>
        </p:txBody>
      </p:sp>
      <p:sp>
        <p:nvSpPr>
          <p:cNvPr id="52" name="Rectangle 3"/>
          <p:cNvSpPr txBox="1">
            <a:spLocks noChangeArrowheads="1"/>
          </p:cNvSpPr>
          <p:nvPr/>
        </p:nvSpPr>
        <p:spPr bwMode="auto">
          <a:xfrm>
            <a:off x="1545142" y="4061372"/>
            <a:ext cx="1728191"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Legal Signatory</a:t>
            </a:r>
          </a:p>
        </p:txBody>
      </p:sp>
      <p:sp>
        <p:nvSpPr>
          <p:cNvPr id="53" name="Rectangle 3"/>
          <p:cNvSpPr txBox="1">
            <a:spLocks noChangeArrowheads="1"/>
          </p:cNvSpPr>
          <p:nvPr/>
        </p:nvSpPr>
        <p:spPr bwMode="auto">
          <a:xfrm>
            <a:off x="1329118" y="2950710"/>
            <a:ext cx="1944215"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Account Administrator</a:t>
            </a:r>
            <a:endParaRPr lang="en-GB" sz="1200" b="0" kern="0">
              <a:solidFill>
                <a:srgbClr val="000000"/>
              </a:solidFill>
              <a:latin typeface="Verdana"/>
            </a:endParaRPr>
          </a:p>
        </p:txBody>
      </p:sp>
      <p:sp>
        <p:nvSpPr>
          <p:cNvPr id="54" name="Rectangle 3"/>
          <p:cNvSpPr txBox="1">
            <a:spLocks noChangeArrowheads="1"/>
          </p:cNvSpPr>
          <p:nvPr/>
        </p:nvSpPr>
        <p:spPr bwMode="auto">
          <a:xfrm>
            <a:off x="1545142" y="4547426"/>
            <a:ext cx="1728191"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Financial Signatory</a:t>
            </a:r>
          </a:p>
        </p:txBody>
      </p:sp>
      <p:sp>
        <p:nvSpPr>
          <p:cNvPr id="55" name="Rectangle 3"/>
          <p:cNvSpPr txBox="1">
            <a:spLocks noChangeArrowheads="1"/>
          </p:cNvSpPr>
          <p:nvPr/>
        </p:nvSpPr>
        <p:spPr bwMode="auto">
          <a:xfrm>
            <a:off x="4245441" y="1967536"/>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1350"/>
              </a:spcBef>
              <a:buClr>
                <a:srgbClr val="000000"/>
              </a:buClr>
              <a:buNone/>
              <a:defRPr/>
            </a:pPr>
            <a:r>
              <a:rPr lang="en-GB" sz="1200" b="0" kern="0">
                <a:solidFill>
                  <a:srgbClr val="000000"/>
                </a:solidFill>
                <a:latin typeface="Verdana"/>
              </a:rPr>
              <a:t>Coordinator Contact</a:t>
            </a:r>
          </a:p>
        </p:txBody>
      </p:sp>
      <p:sp>
        <p:nvSpPr>
          <p:cNvPr id="56" name="Rectangle 3"/>
          <p:cNvSpPr txBox="1">
            <a:spLocks noChangeArrowheads="1"/>
          </p:cNvSpPr>
          <p:nvPr/>
        </p:nvSpPr>
        <p:spPr bwMode="auto">
          <a:xfrm>
            <a:off x="4245441" y="2467092"/>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1" kern="0">
                <a:solidFill>
                  <a:srgbClr val="000000"/>
                </a:solidFill>
                <a:latin typeface="Verdana"/>
              </a:rPr>
              <a:t>Participant Contact</a:t>
            </a:r>
          </a:p>
        </p:txBody>
      </p:sp>
      <p:sp>
        <p:nvSpPr>
          <p:cNvPr id="57" name="Rectangle 3"/>
          <p:cNvSpPr txBox="1">
            <a:spLocks noChangeArrowheads="1"/>
          </p:cNvSpPr>
          <p:nvPr/>
        </p:nvSpPr>
        <p:spPr bwMode="auto">
          <a:xfrm>
            <a:off x="4245441" y="2966647"/>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Task Manager</a:t>
            </a:r>
          </a:p>
        </p:txBody>
      </p:sp>
      <p:sp>
        <p:nvSpPr>
          <p:cNvPr id="58" name="Rectangle 3"/>
          <p:cNvSpPr txBox="1">
            <a:spLocks noChangeArrowheads="1"/>
          </p:cNvSpPr>
          <p:nvPr/>
        </p:nvSpPr>
        <p:spPr bwMode="auto">
          <a:xfrm>
            <a:off x="4245441" y="3466203"/>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Team Member</a:t>
            </a:r>
            <a:endParaRPr lang="en-GB" sz="1200" b="0" kern="0">
              <a:solidFill>
                <a:srgbClr val="000000"/>
              </a:solidFill>
              <a:latin typeface="Verdana"/>
            </a:endParaRPr>
          </a:p>
        </p:txBody>
      </p:sp>
      <p:sp>
        <p:nvSpPr>
          <p:cNvPr id="59" name="Rectangle 3"/>
          <p:cNvSpPr txBox="1">
            <a:spLocks noChangeArrowheads="1"/>
          </p:cNvSpPr>
          <p:nvPr/>
        </p:nvSpPr>
        <p:spPr bwMode="auto">
          <a:xfrm>
            <a:off x="4245442" y="3982889"/>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Legal Signatory assigned to a project</a:t>
            </a:r>
          </a:p>
        </p:txBody>
      </p:sp>
      <p:sp>
        <p:nvSpPr>
          <p:cNvPr id="60" name="Rectangle 3"/>
          <p:cNvSpPr txBox="1">
            <a:spLocks noChangeArrowheads="1"/>
          </p:cNvSpPr>
          <p:nvPr/>
        </p:nvSpPr>
        <p:spPr bwMode="auto">
          <a:xfrm>
            <a:off x="4245442" y="4468943"/>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b="0" kern="0">
                <a:solidFill>
                  <a:srgbClr val="000000"/>
                </a:solidFill>
                <a:latin typeface="Verdana"/>
              </a:rPr>
              <a:t>Financial Signatory assigned to a project</a:t>
            </a:r>
          </a:p>
        </p:txBody>
      </p:sp>
      <p:grpSp>
        <p:nvGrpSpPr>
          <p:cNvPr id="61" name="Group 60"/>
          <p:cNvGrpSpPr>
            <a:grpSpLocks noChangeAspect="1"/>
          </p:cNvGrpSpPr>
          <p:nvPr/>
        </p:nvGrpSpPr>
        <p:grpSpPr>
          <a:xfrm>
            <a:off x="3737062" y="394263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62"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b="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63" name="Group 10"/>
            <p:cNvGrpSpPr>
              <a:grpSpLocks/>
            </p:cNvGrpSpPr>
            <p:nvPr/>
          </p:nvGrpSpPr>
          <p:grpSpPr bwMode="auto">
            <a:xfrm>
              <a:off x="5462648" y="5801921"/>
              <a:ext cx="393384" cy="450789"/>
              <a:chOff x="1065" y="2023"/>
              <a:chExt cx="318" cy="364"/>
            </a:xfrm>
          </p:grpSpPr>
          <p:sp>
            <p:nvSpPr>
              <p:cNvPr id="6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6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b="0">
                  <a:solidFill>
                    <a:srgbClr val="000000"/>
                  </a:solidFill>
                  <a:latin typeface="Arial Black" pitchFamily="34" charset="0"/>
                </a:endParaRPr>
              </a:p>
            </p:txBody>
          </p:sp>
        </p:grpSp>
      </p:grpSp>
      <p:grpSp>
        <p:nvGrpSpPr>
          <p:cNvPr id="66" name="Group 65"/>
          <p:cNvGrpSpPr>
            <a:grpSpLocks noChangeAspect="1"/>
          </p:cNvGrpSpPr>
          <p:nvPr/>
        </p:nvGrpSpPr>
        <p:grpSpPr>
          <a:xfrm>
            <a:off x="3737062" y="442868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67"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b="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8" name="Group 10"/>
            <p:cNvGrpSpPr>
              <a:grpSpLocks/>
            </p:cNvGrpSpPr>
            <p:nvPr/>
          </p:nvGrpSpPr>
          <p:grpSpPr bwMode="auto">
            <a:xfrm>
              <a:off x="5462648" y="5801921"/>
              <a:ext cx="393384" cy="450789"/>
              <a:chOff x="1065" y="2023"/>
              <a:chExt cx="318" cy="364"/>
            </a:xfrm>
          </p:grpSpPr>
          <p:sp>
            <p:nvSpPr>
              <p:cNvPr id="69"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70"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b="0">
                  <a:solidFill>
                    <a:srgbClr val="000000"/>
                  </a:solidFill>
                  <a:latin typeface="Arial Black" pitchFamily="34" charset="0"/>
                </a:endParaRPr>
              </a:p>
            </p:txBody>
          </p:sp>
        </p:grpSp>
      </p:grpSp>
      <p:grpSp>
        <p:nvGrpSpPr>
          <p:cNvPr id="71" name="Group 70"/>
          <p:cNvGrpSpPr>
            <a:grpSpLocks noChangeAspect="1"/>
          </p:cNvGrpSpPr>
          <p:nvPr/>
        </p:nvGrpSpPr>
        <p:grpSpPr>
          <a:xfrm>
            <a:off x="1042560" y="394263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72"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b="0">
                  <a:solidFill>
                    <a:srgbClr val="000000"/>
                  </a:solidFill>
                  <a:latin typeface="Arial Black" pitchFamily="34" charset="0"/>
                </a:rPr>
                <a:t>LSIGN</a:t>
              </a:r>
            </a:p>
          </p:txBody>
        </p:sp>
        <p:grpSp>
          <p:nvGrpSpPr>
            <p:cNvPr id="73" name="Group 10"/>
            <p:cNvGrpSpPr>
              <a:grpSpLocks/>
            </p:cNvGrpSpPr>
            <p:nvPr/>
          </p:nvGrpSpPr>
          <p:grpSpPr bwMode="auto">
            <a:xfrm>
              <a:off x="5462648" y="5801921"/>
              <a:ext cx="393384" cy="450789"/>
              <a:chOff x="1065" y="2023"/>
              <a:chExt cx="318" cy="364"/>
            </a:xfrm>
          </p:grpSpPr>
          <p:sp>
            <p:nvSpPr>
              <p:cNvPr id="7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7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b="0">
                  <a:solidFill>
                    <a:srgbClr val="000000"/>
                  </a:solidFill>
                  <a:latin typeface="Arial Black" pitchFamily="34" charset="0"/>
                </a:endParaRPr>
              </a:p>
            </p:txBody>
          </p:sp>
        </p:grpSp>
      </p:grpSp>
      <p:grpSp>
        <p:nvGrpSpPr>
          <p:cNvPr id="76" name="Group 75"/>
          <p:cNvGrpSpPr>
            <a:grpSpLocks noChangeAspect="1"/>
          </p:cNvGrpSpPr>
          <p:nvPr/>
        </p:nvGrpSpPr>
        <p:grpSpPr>
          <a:xfrm>
            <a:off x="1042560" y="442868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77"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b="0">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78" name="Group 10"/>
            <p:cNvGrpSpPr>
              <a:grpSpLocks/>
            </p:cNvGrpSpPr>
            <p:nvPr/>
          </p:nvGrpSpPr>
          <p:grpSpPr bwMode="auto">
            <a:xfrm>
              <a:off x="5462648" y="5801921"/>
              <a:ext cx="393384" cy="450789"/>
              <a:chOff x="1065" y="2023"/>
              <a:chExt cx="318" cy="364"/>
            </a:xfrm>
          </p:grpSpPr>
          <p:sp>
            <p:nvSpPr>
              <p:cNvPr id="79"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b="0">
                  <a:solidFill>
                    <a:srgbClr val="000000"/>
                  </a:solidFill>
                  <a:latin typeface="Arial" charset="0"/>
                </a:endParaRPr>
              </a:p>
            </p:txBody>
          </p:sp>
          <p:sp>
            <p:nvSpPr>
              <p:cNvPr id="80"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b="0">
                  <a:solidFill>
                    <a:srgbClr val="000000"/>
                  </a:solidFill>
                  <a:latin typeface="Arial Black" pitchFamily="34" charset="0"/>
                </a:endParaRPr>
              </a:p>
            </p:txBody>
          </p:sp>
        </p:grpSp>
      </p:grpSp>
      <p:sp>
        <p:nvSpPr>
          <p:cNvPr id="81" name="TextBox 80"/>
          <p:cNvSpPr txBox="1"/>
          <p:nvPr/>
        </p:nvSpPr>
        <p:spPr>
          <a:xfrm rot="16200000">
            <a:off x="-1026609" y="2791563"/>
            <a:ext cx="2712196" cy="461665"/>
          </a:xfrm>
          <a:prstGeom prst="rect">
            <a:avLst/>
          </a:prstGeom>
          <a:noFill/>
        </p:spPr>
        <p:txBody>
          <a:bodyPr wrap="square" rtlCol="0">
            <a:spAutoFit/>
          </a:bodyPr>
          <a:lstStyle/>
          <a:p>
            <a:r>
              <a:rPr lang="fr-BE" sz="2400">
                <a:solidFill>
                  <a:srgbClr val="024B9C"/>
                </a:solidFill>
              </a:rPr>
              <a:t>Organisation roles</a:t>
            </a:r>
            <a:endParaRPr lang="en-GB" sz="2400">
              <a:solidFill>
                <a:srgbClr val="024B9C"/>
              </a:solidFill>
            </a:endParaRPr>
          </a:p>
        </p:txBody>
      </p:sp>
      <p:sp>
        <p:nvSpPr>
          <p:cNvPr id="82" name="TextBox 81"/>
          <p:cNvSpPr txBox="1"/>
          <p:nvPr/>
        </p:nvSpPr>
        <p:spPr>
          <a:xfrm rot="5400000">
            <a:off x="5049582" y="3092802"/>
            <a:ext cx="2712196" cy="461665"/>
          </a:xfrm>
          <a:prstGeom prst="rect">
            <a:avLst/>
          </a:prstGeom>
          <a:noFill/>
        </p:spPr>
        <p:txBody>
          <a:bodyPr wrap="square" rtlCol="0">
            <a:spAutoFit/>
          </a:bodyPr>
          <a:lstStyle/>
          <a:p>
            <a:r>
              <a:rPr lang="fr-BE" sz="2400">
                <a:solidFill>
                  <a:srgbClr val="024B9C"/>
                </a:solidFill>
              </a:rPr>
              <a:t>Project roles</a:t>
            </a:r>
            <a:endParaRPr lang="en-GB" sz="2400">
              <a:solidFill>
                <a:srgbClr val="024B9C"/>
              </a:solidFill>
            </a:endParaRPr>
          </a:p>
        </p:txBody>
      </p:sp>
      <p:sp>
        <p:nvSpPr>
          <p:cNvPr id="195" name="Rounded Rectangle 194"/>
          <p:cNvSpPr/>
          <p:nvPr/>
        </p:nvSpPr>
        <p:spPr bwMode="auto">
          <a:xfrm>
            <a:off x="7123504" y="2953142"/>
            <a:ext cx="2251724" cy="3834426"/>
          </a:xfrm>
          <a:prstGeom prst="roundRect">
            <a:avLst>
              <a:gd name="adj" fmla="val 13792"/>
            </a:avLst>
          </a:prstGeom>
          <a:solidFill>
            <a:schemeClr val="bg1">
              <a:lumMod val="85000"/>
            </a:schemeClr>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96" name="Text Box 14"/>
          <p:cNvSpPr txBox="1">
            <a:spLocks noChangeArrowheads="1"/>
          </p:cNvSpPr>
          <p:nvPr/>
        </p:nvSpPr>
        <p:spPr bwMode="auto">
          <a:xfrm>
            <a:off x="7158672" y="3050073"/>
            <a:ext cx="2251724" cy="415498"/>
          </a:xfrm>
          <a:prstGeom prst="rect">
            <a:avLst/>
          </a:prstGeom>
          <a:noFill/>
          <a:ln w="28575">
            <a:noFill/>
            <a:prstDash val="sysDot"/>
            <a:miter lim="800000"/>
            <a:headEnd/>
            <a:tailEnd/>
          </a:ln>
        </p:spPr>
        <p:txBody>
          <a:bodyPr wrap="square" lIns="0" tIns="0" rIns="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Coordinating</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beneficiary</a:t>
            </a:r>
          </a:p>
        </p:txBody>
      </p:sp>
      <p:sp>
        <p:nvSpPr>
          <p:cNvPr id="197" name="Text Box 14"/>
          <p:cNvSpPr txBox="1">
            <a:spLocks noChangeArrowheads="1"/>
          </p:cNvSpPr>
          <p:nvPr/>
        </p:nvSpPr>
        <p:spPr bwMode="auto">
          <a:xfrm rot="16200000">
            <a:off x="5923690" y="5718392"/>
            <a:ext cx="1356743"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roles</a:t>
            </a:r>
          </a:p>
        </p:txBody>
      </p:sp>
      <p:sp>
        <p:nvSpPr>
          <p:cNvPr id="198" name="Text Box 14"/>
          <p:cNvSpPr txBox="1">
            <a:spLocks noChangeArrowheads="1"/>
          </p:cNvSpPr>
          <p:nvPr/>
        </p:nvSpPr>
        <p:spPr bwMode="auto">
          <a:xfrm rot="16200000">
            <a:off x="5879718" y="4101654"/>
            <a:ext cx="1444686"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roles</a:t>
            </a:r>
          </a:p>
        </p:txBody>
      </p:sp>
      <p:sp>
        <p:nvSpPr>
          <p:cNvPr id="199" name="Rounded Rectangle 198"/>
          <p:cNvSpPr/>
          <p:nvPr/>
        </p:nvSpPr>
        <p:spPr bwMode="auto">
          <a:xfrm>
            <a:off x="9591252" y="2953142"/>
            <a:ext cx="2251724" cy="3834426"/>
          </a:xfrm>
          <a:prstGeom prst="roundRect">
            <a:avLst>
              <a:gd name="adj" fmla="val 13792"/>
            </a:avLst>
          </a:prstGeom>
          <a:solidFill>
            <a:schemeClr val="bg1">
              <a:lumMod val="85000"/>
            </a:schemeClr>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0" name="Rounded Rectangle 199"/>
          <p:cNvSpPr/>
          <p:nvPr/>
        </p:nvSpPr>
        <p:spPr bwMode="auto">
          <a:xfrm>
            <a:off x="6872114" y="3587060"/>
            <a:ext cx="5292588" cy="1444686"/>
          </a:xfrm>
          <a:prstGeom prst="roundRect">
            <a:avLst>
              <a:gd name="adj" fmla="val 19262"/>
            </a:avLst>
          </a:prstGeom>
          <a:solidFill>
            <a:srgbClr val="FFFFFF">
              <a:alpha val="74902"/>
            </a:srgbClr>
          </a:solidFill>
          <a:ln w="38100" cap="flat" cmpd="sng" algn="ctr">
            <a:no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1" name="Rounded Rectangle 200"/>
          <p:cNvSpPr/>
          <p:nvPr/>
        </p:nvSpPr>
        <p:spPr bwMode="auto">
          <a:xfrm>
            <a:off x="6872114" y="5247771"/>
            <a:ext cx="5292588" cy="1356743"/>
          </a:xfrm>
          <a:prstGeom prst="roundRect">
            <a:avLst>
              <a:gd name="adj" fmla="val 19351"/>
            </a:avLst>
          </a:prstGeom>
          <a:solidFill>
            <a:srgbClr val="FFFFFF">
              <a:alpha val="74902"/>
            </a:srgbClr>
          </a:solidFill>
          <a:ln w="38100" cap="flat" cmpd="sng" algn="ctr">
            <a:no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2" name="Chevron 201"/>
          <p:cNvSpPr/>
          <p:nvPr/>
        </p:nvSpPr>
        <p:spPr bwMode="auto">
          <a:xfrm rot="16200000">
            <a:off x="7427200" y="4509767"/>
            <a:ext cx="1714670" cy="1354475"/>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3" name="Chevron 202"/>
          <p:cNvSpPr/>
          <p:nvPr/>
        </p:nvSpPr>
        <p:spPr bwMode="auto">
          <a:xfrm rot="16200000">
            <a:off x="9894948" y="4509767"/>
            <a:ext cx="1714670" cy="1354475"/>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4" name="Text Box 14"/>
          <p:cNvSpPr txBox="1">
            <a:spLocks noChangeArrowheads="1"/>
          </p:cNvSpPr>
          <p:nvPr/>
        </p:nvSpPr>
        <p:spPr bwMode="auto">
          <a:xfrm>
            <a:off x="9626420" y="3050073"/>
            <a:ext cx="2251724" cy="415498"/>
          </a:xfrm>
          <a:prstGeom prst="rect">
            <a:avLst/>
          </a:prstGeom>
          <a:noFill/>
          <a:ln w="28575">
            <a:noFill/>
            <a:prstDash val="sysDot"/>
            <a:miter lim="800000"/>
            <a:headEnd/>
            <a:tailEnd/>
          </a:ln>
        </p:spPr>
        <p:txBody>
          <a:bodyPr wrap="square" lIns="0" tIns="0" rIns="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Participating</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beneficiary</a:t>
            </a:r>
          </a:p>
        </p:txBody>
      </p:sp>
      <p:grpSp>
        <p:nvGrpSpPr>
          <p:cNvPr id="205" name="Group 185"/>
          <p:cNvGrpSpPr>
            <a:grpSpLocks noChangeAspect="1"/>
          </p:cNvGrpSpPr>
          <p:nvPr/>
        </p:nvGrpSpPr>
        <p:grpSpPr bwMode="auto">
          <a:xfrm>
            <a:off x="7304162" y="3627591"/>
            <a:ext cx="400368" cy="461486"/>
            <a:chOff x="2810" y="391"/>
            <a:chExt cx="453" cy="525"/>
          </a:xfrm>
          <a:effectLst>
            <a:outerShdw blurRad="25400" dist="127000" dir="21000000" sx="76000" sy="76000" kx="-1200000" algn="bl" rotWithShape="0">
              <a:prstClr val="black">
                <a:alpha val="50000"/>
              </a:prstClr>
            </a:outerShdw>
          </a:effectLst>
        </p:grpSpPr>
        <p:sp>
          <p:nvSpPr>
            <p:cNvPr id="206"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207" name="Group 187"/>
            <p:cNvGrpSpPr>
              <a:grpSpLocks/>
            </p:cNvGrpSpPr>
            <p:nvPr/>
          </p:nvGrpSpPr>
          <p:grpSpPr bwMode="auto">
            <a:xfrm>
              <a:off x="2879" y="391"/>
              <a:ext cx="318" cy="364"/>
              <a:chOff x="2879" y="391"/>
              <a:chExt cx="318" cy="364"/>
            </a:xfrm>
          </p:grpSpPr>
          <p:grpSp>
            <p:nvGrpSpPr>
              <p:cNvPr id="208" name="Group 21"/>
              <p:cNvGrpSpPr>
                <a:grpSpLocks/>
              </p:cNvGrpSpPr>
              <p:nvPr/>
            </p:nvGrpSpPr>
            <p:grpSpPr bwMode="auto">
              <a:xfrm>
                <a:off x="2879" y="391"/>
                <a:ext cx="318" cy="364"/>
                <a:chOff x="1065" y="2023"/>
                <a:chExt cx="318" cy="364"/>
              </a:xfrm>
            </p:grpSpPr>
            <p:sp>
              <p:nvSpPr>
                <p:cNvPr id="211"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12"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209"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210"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213" name="Group 4"/>
          <p:cNvGrpSpPr>
            <a:grpSpLocks noChangeAspect="1"/>
          </p:cNvGrpSpPr>
          <p:nvPr/>
        </p:nvGrpSpPr>
        <p:grpSpPr bwMode="auto">
          <a:xfrm>
            <a:off x="7826975" y="3627591"/>
            <a:ext cx="399239" cy="461486"/>
            <a:chOff x="3198" y="1344"/>
            <a:chExt cx="453" cy="523"/>
          </a:xfrm>
          <a:effectLst>
            <a:outerShdw blurRad="25400" dist="127000" dir="21000000" sx="76000" sy="76000" kx="-1200000" algn="bl" rotWithShape="0">
              <a:prstClr val="black">
                <a:alpha val="50000"/>
              </a:prstClr>
            </a:outerShdw>
          </a:effectLst>
        </p:grpSpPr>
        <p:sp>
          <p:nvSpPr>
            <p:cNvPr id="214"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215" name="Group 6"/>
            <p:cNvGrpSpPr>
              <a:grpSpLocks/>
            </p:cNvGrpSpPr>
            <p:nvPr/>
          </p:nvGrpSpPr>
          <p:grpSpPr bwMode="auto">
            <a:xfrm>
              <a:off x="3265" y="1344"/>
              <a:ext cx="318" cy="364"/>
              <a:chOff x="1065" y="2023"/>
              <a:chExt cx="318" cy="364"/>
            </a:xfrm>
          </p:grpSpPr>
          <p:sp>
            <p:nvSpPr>
              <p:cNvPr id="216"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17"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218" name="Group 186"/>
          <p:cNvGrpSpPr>
            <a:grpSpLocks noChangeAspect="1"/>
          </p:cNvGrpSpPr>
          <p:nvPr/>
        </p:nvGrpSpPr>
        <p:grpSpPr bwMode="auto">
          <a:xfrm>
            <a:off x="8348657" y="3760171"/>
            <a:ext cx="399239" cy="461486"/>
            <a:chOff x="3198" y="1344"/>
            <a:chExt cx="453" cy="523"/>
          </a:xfrm>
          <a:effectLst>
            <a:outerShdw blurRad="25400" dist="127000" dir="21000000" sx="76000" sy="76000" kx="-1200000" algn="bl" rotWithShape="0">
              <a:prstClr val="black">
                <a:alpha val="50000"/>
              </a:prstClr>
            </a:outerShdw>
          </a:effectLst>
        </p:grpSpPr>
        <p:sp>
          <p:nvSpPr>
            <p:cNvPr id="219"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220" name="Group 188"/>
            <p:cNvGrpSpPr>
              <a:grpSpLocks/>
            </p:cNvGrpSpPr>
            <p:nvPr/>
          </p:nvGrpSpPr>
          <p:grpSpPr bwMode="auto">
            <a:xfrm>
              <a:off x="3265" y="1344"/>
              <a:ext cx="318" cy="364"/>
              <a:chOff x="1065" y="2023"/>
              <a:chExt cx="318" cy="364"/>
            </a:xfrm>
          </p:grpSpPr>
          <p:sp>
            <p:nvSpPr>
              <p:cNvPr id="221"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22"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223" name="Group 201"/>
          <p:cNvGrpSpPr>
            <a:grpSpLocks noChangeAspect="1"/>
          </p:cNvGrpSpPr>
          <p:nvPr/>
        </p:nvGrpSpPr>
        <p:grpSpPr bwMode="auto">
          <a:xfrm>
            <a:off x="8870338" y="3922189"/>
            <a:ext cx="399239" cy="461486"/>
            <a:chOff x="3198" y="1344"/>
            <a:chExt cx="453" cy="523"/>
          </a:xfrm>
          <a:effectLst>
            <a:outerShdw blurRad="25400" dist="127000" dir="21000000" sx="76000" sy="76000" kx="-1200000" algn="bl" rotWithShape="0">
              <a:prstClr val="black">
                <a:alpha val="50000"/>
              </a:prstClr>
            </a:outerShdw>
          </a:effectLst>
        </p:grpSpPr>
        <p:sp>
          <p:nvSpPr>
            <p:cNvPr id="224"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225" name="Group 203"/>
            <p:cNvGrpSpPr>
              <a:grpSpLocks/>
            </p:cNvGrpSpPr>
            <p:nvPr/>
          </p:nvGrpSpPr>
          <p:grpSpPr bwMode="auto">
            <a:xfrm>
              <a:off x="3265" y="1344"/>
              <a:ext cx="318" cy="364"/>
              <a:chOff x="1065" y="2023"/>
              <a:chExt cx="318" cy="364"/>
            </a:xfrm>
          </p:grpSpPr>
          <p:sp>
            <p:nvSpPr>
              <p:cNvPr id="226"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27"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228" name="Group 8"/>
          <p:cNvGrpSpPr>
            <a:grpSpLocks noChangeAspect="1"/>
          </p:cNvGrpSpPr>
          <p:nvPr/>
        </p:nvGrpSpPr>
        <p:grpSpPr bwMode="auto">
          <a:xfrm>
            <a:off x="9896451" y="3627591"/>
            <a:ext cx="399238" cy="461486"/>
            <a:chOff x="3198" y="1344"/>
            <a:chExt cx="453" cy="523"/>
          </a:xfrm>
          <a:effectLst>
            <a:outerShdw blurRad="25400" dist="127000" dir="21000000" sx="76000" sy="76000" kx="-1200000" algn="bl" rotWithShape="0">
              <a:prstClr val="black">
                <a:alpha val="50000"/>
              </a:prstClr>
            </a:outerShdw>
          </a:effectLst>
        </p:grpSpPr>
        <p:sp>
          <p:nvSpPr>
            <p:cNvPr id="229"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230" name="Group 10"/>
            <p:cNvGrpSpPr>
              <a:grpSpLocks/>
            </p:cNvGrpSpPr>
            <p:nvPr/>
          </p:nvGrpSpPr>
          <p:grpSpPr bwMode="auto">
            <a:xfrm>
              <a:off x="3265" y="1344"/>
              <a:ext cx="318" cy="364"/>
              <a:chOff x="1065" y="2023"/>
              <a:chExt cx="318" cy="364"/>
            </a:xfrm>
          </p:grpSpPr>
          <p:sp>
            <p:nvSpPr>
              <p:cNvPr id="23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32"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233" name="Group 186"/>
          <p:cNvGrpSpPr>
            <a:grpSpLocks noChangeAspect="1"/>
          </p:cNvGrpSpPr>
          <p:nvPr/>
        </p:nvGrpSpPr>
        <p:grpSpPr bwMode="auto">
          <a:xfrm>
            <a:off x="10560928" y="3760171"/>
            <a:ext cx="399239" cy="461486"/>
            <a:chOff x="3198" y="1344"/>
            <a:chExt cx="453" cy="523"/>
          </a:xfrm>
          <a:effectLst>
            <a:outerShdw blurRad="25400" dist="127000" dir="21000000" sx="76000" sy="76000" kx="-1200000" algn="bl" rotWithShape="0">
              <a:prstClr val="black">
                <a:alpha val="50000"/>
              </a:prstClr>
            </a:outerShdw>
          </a:effectLst>
        </p:grpSpPr>
        <p:sp>
          <p:nvSpPr>
            <p:cNvPr id="234"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235" name="Group 188"/>
            <p:cNvGrpSpPr>
              <a:grpSpLocks/>
            </p:cNvGrpSpPr>
            <p:nvPr/>
          </p:nvGrpSpPr>
          <p:grpSpPr bwMode="auto">
            <a:xfrm>
              <a:off x="3265" y="1344"/>
              <a:ext cx="318" cy="364"/>
              <a:chOff x="1065" y="2023"/>
              <a:chExt cx="318" cy="364"/>
            </a:xfrm>
          </p:grpSpPr>
          <p:sp>
            <p:nvSpPr>
              <p:cNvPr id="236"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37"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238" name="Group 201"/>
          <p:cNvGrpSpPr>
            <a:grpSpLocks noChangeAspect="1"/>
          </p:cNvGrpSpPr>
          <p:nvPr/>
        </p:nvGrpSpPr>
        <p:grpSpPr bwMode="auto">
          <a:xfrm>
            <a:off x="11225405" y="3922189"/>
            <a:ext cx="399239" cy="461486"/>
            <a:chOff x="3198" y="1344"/>
            <a:chExt cx="453" cy="523"/>
          </a:xfrm>
          <a:effectLst>
            <a:outerShdw blurRad="25400" dist="127000" dir="21000000" sx="76000" sy="76000" kx="-1200000" algn="bl" rotWithShape="0">
              <a:prstClr val="black">
                <a:alpha val="50000"/>
              </a:prstClr>
            </a:outerShdw>
          </a:effectLst>
        </p:grpSpPr>
        <p:sp>
          <p:nvSpPr>
            <p:cNvPr id="239"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240" name="Group 203"/>
            <p:cNvGrpSpPr>
              <a:grpSpLocks/>
            </p:cNvGrpSpPr>
            <p:nvPr/>
          </p:nvGrpSpPr>
          <p:grpSpPr bwMode="auto">
            <a:xfrm>
              <a:off x="3265" y="1344"/>
              <a:ext cx="318" cy="364"/>
              <a:chOff x="1065" y="2023"/>
              <a:chExt cx="318" cy="364"/>
            </a:xfrm>
          </p:grpSpPr>
          <p:sp>
            <p:nvSpPr>
              <p:cNvPr id="241"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42"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243" name="Group 42"/>
          <p:cNvGrpSpPr>
            <a:grpSpLocks noChangeAspect="1"/>
          </p:cNvGrpSpPr>
          <p:nvPr/>
        </p:nvGrpSpPr>
        <p:grpSpPr bwMode="auto">
          <a:xfrm>
            <a:off x="8379616" y="6082429"/>
            <a:ext cx="399239" cy="461486"/>
            <a:chOff x="3198" y="1344"/>
            <a:chExt cx="453" cy="523"/>
          </a:xfrm>
          <a:effectLst>
            <a:outerShdw blurRad="25400" dist="127000" dir="21000000" sx="76000" sy="76000" kx="-1200000" algn="bl" rotWithShape="0">
              <a:prstClr val="black">
                <a:alpha val="50000"/>
              </a:prstClr>
            </a:outerShdw>
          </a:effectLst>
        </p:grpSpPr>
        <p:sp>
          <p:nvSpPr>
            <p:cNvPr id="244"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245" name="Group 44"/>
            <p:cNvGrpSpPr>
              <a:grpSpLocks/>
            </p:cNvGrpSpPr>
            <p:nvPr/>
          </p:nvGrpSpPr>
          <p:grpSpPr bwMode="auto">
            <a:xfrm>
              <a:off x="3265" y="1344"/>
              <a:ext cx="318" cy="364"/>
              <a:chOff x="1065" y="2023"/>
              <a:chExt cx="318" cy="364"/>
            </a:xfrm>
          </p:grpSpPr>
          <p:sp>
            <p:nvSpPr>
              <p:cNvPr id="246"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47"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248" name="Group 37"/>
          <p:cNvGrpSpPr>
            <a:grpSpLocks noChangeAspect="1"/>
          </p:cNvGrpSpPr>
          <p:nvPr/>
        </p:nvGrpSpPr>
        <p:grpSpPr bwMode="auto">
          <a:xfrm>
            <a:off x="7790218" y="5949849"/>
            <a:ext cx="399239" cy="461486"/>
            <a:chOff x="3198" y="1344"/>
            <a:chExt cx="453" cy="523"/>
          </a:xfrm>
          <a:effectLst>
            <a:outerShdw blurRad="25400" dist="127000" dir="21000000" sx="76000" sy="76000" kx="-1200000" algn="bl" rotWithShape="0">
              <a:prstClr val="black">
                <a:alpha val="50000"/>
              </a:prstClr>
            </a:outerShdw>
          </a:effectLst>
        </p:grpSpPr>
        <p:sp>
          <p:nvSpPr>
            <p:cNvPr id="249"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250" name="Group 39"/>
            <p:cNvGrpSpPr>
              <a:grpSpLocks/>
            </p:cNvGrpSpPr>
            <p:nvPr/>
          </p:nvGrpSpPr>
          <p:grpSpPr bwMode="auto">
            <a:xfrm>
              <a:off x="3265" y="1344"/>
              <a:ext cx="318" cy="364"/>
              <a:chOff x="1065" y="2023"/>
              <a:chExt cx="318" cy="364"/>
            </a:xfrm>
          </p:grpSpPr>
          <p:sp>
            <p:nvSpPr>
              <p:cNvPr id="251"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52"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253" name="Group 42"/>
          <p:cNvGrpSpPr>
            <a:grpSpLocks noChangeAspect="1"/>
          </p:cNvGrpSpPr>
          <p:nvPr/>
        </p:nvGrpSpPr>
        <p:grpSpPr bwMode="auto">
          <a:xfrm>
            <a:off x="10847363" y="6082429"/>
            <a:ext cx="399239" cy="461486"/>
            <a:chOff x="3198" y="1344"/>
            <a:chExt cx="453" cy="523"/>
          </a:xfrm>
          <a:effectLst>
            <a:outerShdw blurRad="25400" dist="127000" dir="21000000" sx="76000" sy="76000" kx="-1200000" algn="bl" rotWithShape="0">
              <a:prstClr val="black">
                <a:alpha val="50000"/>
              </a:prstClr>
            </a:outerShdw>
          </a:effectLst>
        </p:grpSpPr>
        <p:sp>
          <p:nvSpPr>
            <p:cNvPr id="254"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255" name="Group 44"/>
            <p:cNvGrpSpPr>
              <a:grpSpLocks/>
            </p:cNvGrpSpPr>
            <p:nvPr/>
          </p:nvGrpSpPr>
          <p:grpSpPr bwMode="auto">
            <a:xfrm>
              <a:off x="3265" y="1344"/>
              <a:ext cx="318" cy="364"/>
              <a:chOff x="1065" y="2023"/>
              <a:chExt cx="318" cy="364"/>
            </a:xfrm>
          </p:grpSpPr>
          <p:sp>
            <p:nvSpPr>
              <p:cNvPr id="256"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57"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258" name="Group 37"/>
          <p:cNvGrpSpPr>
            <a:grpSpLocks noChangeAspect="1"/>
          </p:cNvGrpSpPr>
          <p:nvPr/>
        </p:nvGrpSpPr>
        <p:grpSpPr bwMode="auto">
          <a:xfrm>
            <a:off x="10257966" y="5949849"/>
            <a:ext cx="399239" cy="461486"/>
            <a:chOff x="3198" y="1344"/>
            <a:chExt cx="453" cy="523"/>
          </a:xfrm>
          <a:effectLst>
            <a:outerShdw blurRad="25400" dist="127000" dir="21000000" sx="76000" sy="76000" kx="-1200000" algn="bl" rotWithShape="0">
              <a:prstClr val="black">
                <a:alpha val="50000"/>
              </a:prstClr>
            </a:outerShdw>
          </a:effectLst>
        </p:grpSpPr>
        <p:sp>
          <p:nvSpPr>
            <p:cNvPr id="259"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260" name="Group 39"/>
            <p:cNvGrpSpPr>
              <a:grpSpLocks/>
            </p:cNvGrpSpPr>
            <p:nvPr/>
          </p:nvGrpSpPr>
          <p:grpSpPr bwMode="auto">
            <a:xfrm>
              <a:off x="3265" y="1344"/>
              <a:ext cx="318" cy="364"/>
              <a:chOff x="1065" y="2023"/>
              <a:chExt cx="318" cy="364"/>
            </a:xfrm>
          </p:grpSpPr>
          <p:sp>
            <p:nvSpPr>
              <p:cNvPr id="261"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62"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sp>
        <p:nvSpPr>
          <p:cNvPr id="263" name="Rounded Rectangle 262"/>
          <p:cNvSpPr/>
          <p:nvPr/>
        </p:nvSpPr>
        <p:spPr bwMode="auto">
          <a:xfrm>
            <a:off x="7123504" y="2953142"/>
            <a:ext cx="2251724" cy="3834426"/>
          </a:xfrm>
          <a:prstGeom prst="roundRect">
            <a:avLst>
              <a:gd name="adj" fmla="val 13792"/>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64" name="Rounded Rectangle 263"/>
          <p:cNvSpPr/>
          <p:nvPr/>
        </p:nvSpPr>
        <p:spPr bwMode="auto">
          <a:xfrm>
            <a:off x="9591252" y="2953142"/>
            <a:ext cx="2251724" cy="3834426"/>
          </a:xfrm>
          <a:prstGeom prst="roundRect">
            <a:avLst>
              <a:gd name="adj" fmla="val 13792"/>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265" name="Group 264"/>
          <p:cNvGrpSpPr>
            <a:grpSpLocks noChangeAspect="1"/>
          </p:cNvGrpSpPr>
          <p:nvPr/>
        </p:nvGrpSpPr>
        <p:grpSpPr>
          <a:xfrm>
            <a:off x="10257965" y="530177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66"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267" name="Group 10"/>
            <p:cNvGrpSpPr>
              <a:grpSpLocks/>
            </p:cNvGrpSpPr>
            <p:nvPr/>
          </p:nvGrpSpPr>
          <p:grpSpPr bwMode="auto">
            <a:xfrm>
              <a:off x="5462648" y="5801921"/>
              <a:ext cx="393384" cy="450789"/>
              <a:chOff x="1065" y="2023"/>
              <a:chExt cx="318" cy="364"/>
            </a:xfrm>
          </p:grpSpPr>
          <p:sp>
            <p:nvSpPr>
              <p:cNvPr id="268"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69"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70" name="Group 269"/>
          <p:cNvGrpSpPr>
            <a:grpSpLocks noChangeAspect="1"/>
          </p:cNvGrpSpPr>
          <p:nvPr/>
        </p:nvGrpSpPr>
        <p:grpSpPr>
          <a:xfrm>
            <a:off x="10847363" y="530177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71"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272" name="Group 10"/>
            <p:cNvGrpSpPr>
              <a:grpSpLocks/>
            </p:cNvGrpSpPr>
            <p:nvPr/>
          </p:nvGrpSpPr>
          <p:grpSpPr bwMode="auto">
            <a:xfrm>
              <a:off x="5462648" y="5801921"/>
              <a:ext cx="393384" cy="450789"/>
              <a:chOff x="1065" y="2023"/>
              <a:chExt cx="318" cy="364"/>
            </a:xfrm>
          </p:grpSpPr>
          <p:sp>
            <p:nvSpPr>
              <p:cNvPr id="273"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7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275" name="Rounded Rectangle 274"/>
          <p:cNvSpPr/>
          <p:nvPr/>
        </p:nvSpPr>
        <p:spPr bwMode="auto">
          <a:xfrm>
            <a:off x="6872114" y="3587060"/>
            <a:ext cx="5292588" cy="1444686"/>
          </a:xfrm>
          <a:prstGeom prst="roundRect">
            <a:avLst>
              <a:gd name="adj" fmla="val 1926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76" name="Rounded Rectangle 275"/>
          <p:cNvSpPr/>
          <p:nvPr/>
        </p:nvSpPr>
        <p:spPr bwMode="auto">
          <a:xfrm>
            <a:off x="6872114" y="5247771"/>
            <a:ext cx="5292588" cy="1356743"/>
          </a:xfrm>
          <a:prstGeom prst="roundRect">
            <a:avLst>
              <a:gd name="adj" fmla="val 19351"/>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277" name="Group 276"/>
          <p:cNvGrpSpPr>
            <a:grpSpLocks noChangeAspect="1"/>
          </p:cNvGrpSpPr>
          <p:nvPr/>
        </p:nvGrpSpPr>
        <p:grpSpPr>
          <a:xfrm>
            <a:off x="7790217" y="451404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78"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79" name="Group 10"/>
            <p:cNvGrpSpPr>
              <a:grpSpLocks/>
            </p:cNvGrpSpPr>
            <p:nvPr/>
          </p:nvGrpSpPr>
          <p:grpSpPr bwMode="auto">
            <a:xfrm>
              <a:off x="5462648" y="5801921"/>
              <a:ext cx="393384" cy="450789"/>
              <a:chOff x="1065" y="2023"/>
              <a:chExt cx="318" cy="364"/>
            </a:xfrm>
          </p:grpSpPr>
          <p:sp>
            <p:nvSpPr>
              <p:cNvPr id="28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8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82" name="Group 281"/>
          <p:cNvGrpSpPr>
            <a:grpSpLocks noChangeAspect="1"/>
          </p:cNvGrpSpPr>
          <p:nvPr/>
        </p:nvGrpSpPr>
        <p:grpSpPr>
          <a:xfrm>
            <a:off x="8379616" y="451404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83"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84" name="Group 10"/>
            <p:cNvGrpSpPr>
              <a:grpSpLocks/>
            </p:cNvGrpSpPr>
            <p:nvPr/>
          </p:nvGrpSpPr>
          <p:grpSpPr bwMode="auto">
            <a:xfrm>
              <a:off x="5462648" y="5801921"/>
              <a:ext cx="393384" cy="450789"/>
              <a:chOff x="1065" y="2023"/>
              <a:chExt cx="318" cy="364"/>
            </a:xfrm>
          </p:grpSpPr>
          <p:sp>
            <p:nvSpPr>
              <p:cNvPr id="28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8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87" name="Group 286"/>
          <p:cNvGrpSpPr>
            <a:grpSpLocks noChangeAspect="1"/>
          </p:cNvGrpSpPr>
          <p:nvPr/>
        </p:nvGrpSpPr>
        <p:grpSpPr>
          <a:xfrm>
            <a:off x="10257965" y="451404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88"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75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89" name="Group 10"/>
            <p:cNvGrpSpPr>
              <a:grpSpLocks/>
            </p:cNvGrpSpPr>
            <p:nvPr/>
          </p:nvGrpSpPr>
          <p:grpSpPr bwMode="auto">
            <a:xfrm>
              <a:off x="5462648" y="5801921"/>
              <a:ext cx="393384" cy="450789"/>
              <a:chOff x="1065" y="2023"/>
              <a:chExt cx="318" cy="364"/>
            </a:xfrm>
          </p:grpSpPr>
          <p:sp>
            <p:nvSpPr>
              <p:cNvPr id="29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9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92" name="Group 291"/>
          <p:cNvGrpSpPr>
            <a:grpSpLocks noChangeAspect="1"/>
          </p:cNvGrpSpPr>
          <p:nvPr/>
        </p:nvGrpSpPr>
        <p:grpSpPr>
          <a:xfrm>
            <a:off x="10847363" y="451404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93"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94" name="Group 10"/>
            <p:cNvGrpSpPr>
              <a:grpSpLocks/>
            </p:cNvGrpSpPr>
            <p:nvPr/>
          </p:nvGrpSpPr>
          <p:grpSpPr bwMode="auto">
            <a:xfrm>
              <a:off x="5462648" y="5801921"/>
              <a:ext cx="393384" cy="450789"/>
              <a:chOff x="1065" y="2023"/>
              <a:chExt cx="318" cy="364"/>
            </a:xfrm>
          </p:grpSpPr>
          <p:sp>
            <p:nvSpPr>
              <p:cNvPr id="29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9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97" name="Group 296"/>
          <p:cNvGrpSpPr>
            <a:grpSpLocks noChangeAspect="1"/>
          </p:cNvGrpSpPr>
          <p:nvPr/>
        </p:nvGrpSpPr>
        <p:grpSpPr>
          <a:xfrm>
            <a:off x="7790217" y="530177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9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299" name="Group 10"/>
            <p:cNvGrpSpPr>
              <a:grpSpLocks/>
            </p:cNvGrpSpPr>
            <p:nvPr/>
          </p:nvGrpSpPr>
          <p:grpSpPr bwMode="auto">
            <a:xfrm>
              <a:off x="5462648" y="5801921"/>
              <a:ext cx="393384" cy="450789"/>
              <a:chOff x="1065" y="2023"/>
              <a:chExt cx="318" cy="364"/>
            </a:xfrm>
          </p:grpSpPr>
          <p:sp>
            <p:nvSpPr>
              <p:cNvPr id="30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0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302" name="Group 301"/>
          <p:cNvGrpSpPr>
            <a:grpSpLocks noChangeAspect="1"/>
          </p:cNvGrpSpPr>
          <p:nvPr/>
        </p:nvGrpSpPr>
        <p:grpSpPr>
          <a:xfrm>
            <a:off x="8379616" y="530177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303"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304" name="Group 10"/>
            <p:cNvGrpSpPr>
              <a:grpSpLocks/>
            </p:cNvGrpSpPr>
            <p:nvPr/>
          </p:nvGrpSpPr>
          <p:grpSpPr bwMode="auto">
            <a:xfrm>
              <a:off x="5462648" y="5801921"/>
              <a:ext cx="393384" cy="450789"/>
              <a:chOff x="1065" y="2023"/>
              <a:chExt cx="318" cy="364"/>
            </a:xfrm>
          </p:grpSpPr>
          <p:sp>
            <p:nvSpPr>
              <p:cNvPr id="30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0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Tree>
    <p:extLst>
      <p:ext uri="{BB962C8B-B14F-4D97-AF65-F5344CB8AC3E}">
        <p14:creationId xmlns:p14="http://schemas.microsoft.com/office/powerpoint/2010/main" val="2577195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940777" y="1846209"/>
            <a:ext cx="10591799" cy="3477875"/>
          </a:xfrm>
          <a:prstGeom prst="rect">
            <a:avLst/>
          </a:prstGeom>
          <a:noFill/>
          <a:ln w="9525">
            <a:noFill/>
            <a:miter lim="800000"/>
            <a:headEnd/>
            <a:tailEnd/>
          </a:ln>
        </p:spPr>
        <p:txBody>
          <a:bodyPr wrap="square">
            <a:spAutoFit/>
          </a:bodyPr>
          <a:lstStyle/>
          <a:p>
            <a:pPr marL="265510" indent="-265510" defTabSz="685800" eaLnBrk="0" hangingPunct="0">
              <a:lnSpc>
                <a:spcPct val="95000"/>
              </a:lnSpc>
              <a:spcBef>
                <a:spcPct val="75000"/>
              </a:spcBef>
              <a:buFontTx/>
              <a:buChar char="•"/>
              <a:defRPr/>
            </a:pPr>
            <a:r>
              <a:rPr lang="en-GB" sz="2000" b="1">
                <a:solidFill>
                  <a:schemeClr val="tx2"/>
                </a:solidFill>
              </a:rPr>
              <a:t>PCoCo: </a:t>
            </a:r>
            <a:r>
              <a:rPr lang="fr-BE" sz="2000"/>
              <a:t>L'initiateur de la proposition dans la phase de soumission de la proposition sera automatiquement reconnu par la Commission en tant que coordonnateur principal. C’est un rôle clé au sein de l'organisation est c’est le principal point de contact avec la Commission. Cette personne peut accorder l'accès à d'autres personnes dans son organisation, gérer les rôles etc.</a:t>
            </a:r>
          </a:p>
          <a:p>
            <a:pPr marL="265510" indent="-265510" defTabSz="685800" eaLnBrk="0" hangingPunct="0">
              <a:lnSpc>
                <a:spcPct val="95000"/>
              </a:lnSpc>
              <a:spcBef>
                <a:spcPct val="75000"/>
              </a:spcBef>
              <a:buFontTx/>
              <a:buChar char="•"/>
              <a:defRPr/>
            </a:pPr>
            <a:r>
              <a:rPr lang="en-GB" sz="2000" b="1" err="1">
                <a:solidFill>
                  <a:schemeClr val="tx2"/>
                </a:solidFill>
              </a:rPr>
              <a:t>PaCo</a:t>
            </a:r>
            <a:r>
              <a:rPr lang="en-GB" sz="2000"/>
              <a:t>: </a:t>
            </a:r>
            <a:r>
              <a:rPr lang="fr-BE" sz="2000"/>
              <a:t>Les contacts principaux des organisations participantes identifiés lors de la soumission de la proposition deviendront les contacts des participants au début de la préparation de la subvention / du contrat.</a:t>
            </a:r>
          </a:p>
          <a:p>
            <a:pPr marL="265510" indent="-265510" defTabSz="685800" eaLnBrk="0" hangingPunct="0">
              <a:lnSpc>
                <a:spcPct val="95000"/>
              </a:lnSpc>
              <a:spcBef>
                <a:spcPct val="75000"/>
              </a:spcBef>
              <a:buFontTx/>
              <a:buChar char="•"/>
              <a:defRPr/>
            </a:pPr>
            <a:r>
              <a:rPr lang="en-GB" sz="2000" b="1">
                <a:solidFill>
                  <a:schemeClr val="tx2"/>
                </a:solidFill>
              </a:rPr>
              <a:t>LEAR</a:t>
            </a:r>
            <a:r>
              <a:rPr lang="en-GB" sz="2000"/>
              <a:t>: </a:t>
            </a:r>
            <a:r>
              <a:rPr lang="fr-BE" sz="2000"/>
              <a:t>Le LEAR est validé par la Commission lors du processus de validation de son organisation.</a:t>
            </a:r>
            <a:endParaRPr lang="en-GB" sz="2000" i="1"/>
          </a:p>
        </p:txBody>
      </p:sp>
      <p:sp>
        <p:nvSpPr>
          <p:cNvPr id="4" name="Learning  Outcomes"/>
          <p:cNvSpPr txBox="1"/>
          <p:nvPr/>
        </p:nvSpPr>
        <p:spPr>
          <a:xfrm>
            <a:off x="1075748" y="604920"/>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Rôles par défaut</a:t>
            </a:r>
            <a:endParaRPr sz="4400">
              <a:solidFill>
                <a:schemeClr val="tx1"/>
              </a:solidFill>
            </a:endParaRPr>
          </a:p>
        </p:txBody>
      </p:sp>
    </p:spTree>
    <p:extLst>
      <p:ext uri="{BB962C8B-B14F-4D97-AF65-F5344CB8AC3E}">
        <p14:creationId xmlns:p14="http://schemas.microsoft.com/office/powerpoint/2010/main" val="2026096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Learning  Outcomes"/>
          <p:cNvSpPr txBox="1"/>
          <p:nvPr/>
        </p:nvSpPr>
        <p:spPr>
          <a:xfrm>
            <a:off x="1206279" y="428010"/>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fr-BE" sz="4400">
                <a:solidFill>
                  <a:schemeClr val="tx2"/>
                </a:solidFill>
              </a:rPr>
              <a:t>Droits d'accès dans le Portail F&amp;T</a:t>
            </a:r>
            <a:endParaRPr sz="4400">
              <a:solidFill>
                <a:schemeClr val="tx1"/>
              </a:solidFill>
            </a:endParaRPr>
          </a:p>
        </p:txBody>
      </p:sp>
      <p:sp>
        <p:nvSpPr>
          <p:cNvPr id="11" name="Rectangle 10"/>
          <p:cNvSpPr/>
          <p:nvPr/>
        </p:nvSpPr>
        <p:spPr>
          <a:xfrm>
            <a:off x="5974813" y="3244334"/>
            <a:ext cx="242374" cy="369332"/>
          </a:xfrm>
          <a:prstGeom prst="rect">
            <a:avLst/>
          </a:prstGeom>
        </p:spPr>
        <p:txBody>
          <a:bodyPr wrap="none">
            <a:spAutoFit/>
          </a:bodyPr>
          <a:lstStyle/>
          <a:p>
            <a:r>
              <a:rPr lang="fr-BE">
                <a:solidFill>
                  <a:srgbClr val="000000"/>
                </a:solidFill>
                <a:latin typeface="Times New Roman" panose="02020603050405020304" pitchFamily="18" charset="0"/>
              </a:rPr>
              <a:t> </a:t>
            </a:r>
            <a:endParaRPr lang="fr-BE"/>
          </a:p>
        </p:txBody>
      </p:sp>
      <p:sp>
        <p:nvSpPr>
          <p:cNvPr id="101" name="AutoShape 74"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03" name="AutoShape 75"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04" name="AutoShape 76"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4" name="AutoShape 77"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5" name="AutoShape 78"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6" name="AutoShape 79"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7" name="AutoShape 80"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8" name="AutoShape 81"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39" name="AutoShape 82" descr="data:image/png;base64,%20iVBORw0KGgoAAAANSUhEUgAAABoAAAAMCAMAAABLG116AAAAAXNSR0IArs4c6QAAAARnQU1BAACxjwv8YQUAAAHFUExURQAAAP///////////9XV1QAAAAAAAJWVlba2tnx8fHFxcXJycnBwcGBgYF1dXWdnZ1tbW1BQUGpqamZmZmBgYGVlZXFxcWJiYmlpaVNTU2hoaFtbW2NjY2hoaGZmZlNTU1lZWWBgYGNjY1tbW1tbW15eXmpqam5uboGBgXp6ent7e319fX9/f4CAgGdnZ2pqamZmZlxcXGlpaXx8fGxsbICAgHV1dWZmZmRkZGZmZnZ2dmpqaoODg3V1dYmJiYWFhYeHh4mJiYWFhXl5eYWFhX9/f25ubnR0dIiIiH19fXZ2doGBgWtra3BwcHh4eIuLi3Nzc3d3d46Ojnp6enJycoCAgI6OjpeXl6ysrHZ2dnd3d3h4eHl5eXp6ent7e3x8fH19fX5+fn9/f4CAgIGBgYKCgoODg4SEhIWFhYaGhoeHh4mJiYqKiouLi4yMjI2NjY6Ojo+Pj5GRkZKSkpOTk5iYmJmZmZqamp2dnZ6enp+fn6CgoKSkpKWlpaioqKmpqaqqqqurq6ysrK2tra6urq+vr7CwsLGxsbKysrOzs7W1tba2tre3t7q6uru7u7y8vL29vcHBwcLCwsfHx8vLy9/f3+vr6wsCO6AAAABZdFJOUwABAgQGBwgMDiEkJikwNDQ1Njo8QERESUlQWHl5e31+fn+BhIqTk5SWl5eXl5eampuenqGjrbGys7S3urvCw8TExMXGxsnMz9nl6erw8vP0+Pj6+/39/v7+2MyjRQAAAAlwSFlzAAAOwwAADsMBx2+oZAAAAP5JREFUKFNjAAIBeTVZSXYQCw2wKPgUFEaHWPNB+QjAKB06oa8+MSHJjQcqAgf8vpMn9VbFJySn6ENF4EC5tiUhsTQpKSXT01hDV1cHCLS1tbQ01QUZLDozp5ZFZqSmZ5UUFhXmZWemJcTFRkcl5xswWHZlT6uMyknPzKmoa25t62jvaGlsbG6fOEGPQaWhKSaqpjgjO9/b1d7FycHRziOis7kkyFmCQchvSn9PS3l2bpgJGysYKHZN7M8IEGFgYFItmtTbUlFQ5MULdZhcR1d3eaAwkMVhGFxeXZLpLg6RYGBQavI3D48SBTGZpYxsrWQ4wcIgIGajw21qxsUAAPjFRRFP/4hG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40" name="AutoShape 83"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41" name="AutoShape 84"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42" name="AutoShape 85"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43" name="AutoShape 86" descr="data:image/png;base64,%20iVBORw0KGgoAAAANSUhEUgAAABoAAAAMCAMAAABLG116AAAAAXNSR0IArs4c6QAAAARnQU1BAACxjwv8YQUAAAHFUExURQAAAP///////////9XV1QAAAAAAAJWVlba2tnx8fHFxcXJycnBwcGBgYF1dXWdnZ1tbW1BQUGpqamZmZmBgYGVlZXFxcWJiYmlpaVNTU2hoaFtbW2NjY2hoaGZmZlNTU1lZWWBgYGNjY1tbW1tbW15eXmpqam5uboGBgXp6ent7e319fX9/f4CAgGdnZ2pqamZmZlxcXGlpaXx8fGxsbICAgHV1dWZmZmRkZGZmZnZ2dmpqaoODg3V1dYmJiYWFhYeHh4mJiYWFhXl5eYWFhX9/f25ubnR0dIiIiH19fXZ2doGBgWtra3BwcHh4eIuLi3Nzc3d3d46Ojnp6enJycoCAgI6OjpeXl6ysrHZ2dnd3d3h4eHl5eXp6ent7e3x8fH19fX5+fn9/f4CAgIGBgYKCgoODg4SEhIWFhYaGhoeHh4mJiYqKiouLi4yMjI2NjY6Ojo+Pj5GRkZKSkpOTk5iYmJmZmZqamp2dnZ6enp+fn6CgoKSkpKWlpaioqKmpqaqqqqurq6ysrK2tra6urq+vr7CwsLGxsbKysrOzs7W1tba2tre3t7q6uru7u7y8vL29vcHBwcLCwsfHx8vLy9/f3+vr6wsCO6AAAABZdFJOUwABAgQGBwgMDiEkJikwNDQ1Njo8QERESUlQWHl5e31+fn+BhIqTk5SWl5eXl5eampuenqGjrbGys7S3urvCw8TExMXGxsnMz9nl6erw8vP0+Pj6+/39/v7+2MyjRQAAAAlwSFlzAAAOwwAADsMBx2+oZAAAAP5JREFUKFNjAAIBeTVZSXYQCw2wKPgUFEaHWPNB+QjAKB06oa8+MSHJjQcqAgf8vpMn9VbFJySn6ENF4EC5tiUhsTQpKSXT01hDV1cHCLS1tbQ01QUZLDozp5ZFZqSmZ5UUFhXmZWemJcTFRkcl5xswWHZlT6uMyknPzKmoa25t62jvaGlsbG6fOEGPQaWhKSaqpjgjO9/b1d7FycHRziOis7kkyFmCQchvSn9PS3l2bpgJGysYKHZN7M8IEGFgYFItmtTbUlFQ5MULdZhcR1d3eaAwkMVhGFxeXZLpLg6RYGBQavI3D48SBTGZpYxsrWQ4wcIgIGajw21qxsUAAPjFRRFP/4hG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80" name="AutoShape 87"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81" name="AutoShape 88"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89" name="AutoShape 89"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192" name="AutoShape 90"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01" name="AutoShape 91"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02" name="AutoShape 92"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03" name="AutoShape 93"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04" name="AutoShape 94" descr="data:image/png;base64,%20iVBORw0KGgoAAAANSUhEUgAAABoAAAAMCAMAAABLG116AAAAAXNSR0IArs4c6QAAAARnQU1BAACxjwv8YQUAAAHFUExURQAAAP///////////9XV1QAAAAAAAJWVlba2tnx8fHFxcXJycnBwcGBgYF1dXWdnZ1tbW1BQUGpqamZmZmBgYGVlZXFxcWJiYmlpaVNTU2hoaFtbW2NjY2hoaGZmZlNTU1lZWWBgYGNjY1tbW1tbW15eXmpqam5uboGBgXp6ent7e319fX9/f4CAgGdnZ2pqamZmZlxcXGlpaXx8fGxsbICAgHV1dWZmZmRkZGZmZnZ2dmpqaoODg3V1dYmJiYWFhYeHh4mJiYWFhXl5eYWFhX9/f25ubnR0dIiIiH19fXZ2doGBgWtra3BwcHh4eIuLi3Nzc3d3d46Ojnp6enJycoCAgI6OjpeXl6ysrHZ2dnd3d3h4eHl5eXp6ent7e3x8fH19fX5+fn9/f4CAgIGBgYKCgoODg4SEhIWFhYaGhoeHh4mJiYqKiouLi4yMjI2NjY6Ojo+Pj5GRkZKSkpOTk5iYmJmZmZqamp2dnZ6enp+fn6CgoKSkpKWlpaioqKmpqaqqqqurq6ysrK2tra6urq+vr7CwsLGxsbKysrOzs7W1tba2tre3t7q6uru7u7y8vL29vcHBwcLCwsfHx8vLy9/f3+vr6wsCO6AAAABZdFJOUwABAgQGBwgMDiEkJikwNDQ1Njo8QERESUlQWHl5e31+fn+BhIqTk5SWl5eXl5eampuenqGjrbGys7S3urvCw8TExMXGxsnMz9nl6erw8vP0+Pj6+/39/v7+2MyjRQAAAAlwSFlzAAAOwwAADsMBx2+oZAAAAP5JREFUKFNjAAIBeTVZSXYQCw2wKPgUFEaHWPNB+QjAKB06oa8+MSHJjQcqAgf8vpMn9VbFJySn6ENF4EC5tiUhsTQpKSXT01hDV1cHCLS1tbQ01QUZLDozp5ZFZqSmZ5UUFhXmZWemJcTFRkcl5xswWHZlT6uMyknPzKmoa25t62jvaGlsbG6fOEGPQaWhKSaqpjgjO9/b1d7FycHRziOis7kkyFmCQchvSn9PS3l2bpgJGysYKHZN7M8IEGFgYFItmtTbUlFQ5MULdZhcR1d3eaAwkMVhGFxeXZLpLg6RYGBQavI3D48SBTGZpYxsrWQ4wcIgIGajw21qxsUAAPjFRRFP/4hGAAAAAElFTkSuQmCC"/>
          <p:cNvSpPr>
            <a:spLocks noChangeAspect="1" noChangeArrowheads="1"/>
          </p:cNvSpPr>
          <p:nvPr/>
        </p:nvSpPr>
        <p:spPr bwMode="auto">
          <a:xfrm>
            <a:off x="2928135" y="1906247"/>
            <a:ext cx="4924353" cy="239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205" name="AutoShape 73" descr="data:image/png;base64,%20iVBORw0KGgoAAAANSUhEUgAAABoAAAALCAMAAABWHm3CAAAAAXNSR0IArs4c6QAAAARnQU1BAACxjwv8YQUAAAHRUExURQAAAP///////////////9/f36KiooCAgHR0dK6urrGxsaqqqrW1tY6OjoSEhGlpaXBwcGZmZlNTU0xMTFpaWl5eXl1dXWpqalZWVm5ubmdnZ2JiYmxsbGVlZV1dXV5eXlhYWFxcXGRkZGVlZVdXV2BgYGdnZ2ZmZmRkZGlpaVdXV2JiYlpaWlpaWm9vb15eXmtra35+fl9fX2lpaWBgYIGBgV5eXmxsbGVlZXR0dGxsbHd3d3JycoODg3d3d25ubnJycn5+fnBwcHFxcXR0dHV1dXZ2dnd3d3h4eHl5eXx8fH19fWlpaXx8fH5+fpKSkpmZmZ6enqCgoKKioqOjo6WlpXNzc3h4eJubm3d3d4iIiJSUlJWVlZKSknl5eYKCgpubm4eHh6+vr3FxcXR0dHZ2dnt7e319fX5+foCAgIGBgYODg4WFhYaGhoeHh4iIiImJiYqKiouLi4yMjI6Ojo+Pj5CQkJGRkZKSkpSUlJWVlZaWlpeXl5iYmJmZmZubm5ycnJ2dnZ+fn6CgoKGhoaKioqOjo6SkpKenp6ioqK2tra6urq+vr7CwsLGxsbKysrOzs7S0tLW1tbu7u7y8vL29vb+/v8PDw8fHx8vLy////8g3L5sAAABjdFJOUwABAgQGCAsQFhYXGBgbHScpLS42NjY3PEFBQ0lJTE1UXV5hZWx3foCEhoqUl5ucnp6eoaqvtLW2uLm9v8XGyMzg4OHh4eHh4eHh4eHl5vL19vb29vb29/f3+Pj4+Pr7+/z9/bduPsgAAAAJcEhZcwAADsMAAA7DAcdvqGQAAADxSURBVChTY2BgYJLQMtBU4ACy0AG7TmRdTVqqvTSUjwDMupXTp3RkpGc5SEJF4EAufmZvb1N6RlaOOS8XNxDwQAAnI4N+T1VJSlFWZnZulK+jt5enh7ubq4uzs5OPCoPFpIJZ/cn52TkFdc3t7a0tjfWVZWWlFW0T9BiMJlTWppSV5OQVxcYERAQGBYeE9k2c2JUUrcognzizvbOnNq+o1EpYVExERERIu2/qhKwwRRYGVpO2GZO7G4rL/WShDlObMHladbg4kMVnltPWXlPooQSRYGBQ7/a3SYiTAjHZlI3trDUEwMIgIGNrKGhqyc8AAEV9QhxTGyulAAAAAElFTkSuQmCC"/>
          <p:cNvSpPr>
            <a:spLocks noChangeAspect="1" noChangeArrowheads="1"/>
          </p:cNvSpPr>
          <p:nvPr/>
        </p:nvSpPr>
        <p:spPr bwMode="auto">
          <a:xfrm>
            <a:off x="3140860" y="1761778"/>
            <a:ext cx="4924353" cy="23952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06" name="Picture 205"/>
          <p:cNvPicPr>
            <a:picLocks noChangeAspect="1"/>
          </p:cNvPicPr>
          <p:nvPr/>
        </p:nvPicPr>
        <p:blipFill>
          <a:blip r:embed="rId3"/>
          <a:stretch>
            <a:fillRect/>
          </a:stretch>
        </p:blipFill>
        <p:spPr>
          <a:xfrm>
            <a:off x="1096283" y="1337914"/>
            <a:ext cx="3646068" cy="5471670"/>
          </a:xfrm>
          <a:prstGeom prst="rect">
            <a:avLst/>
          </a:prstGeom>
        </p:spPr>
      </p:pic>
      <p:pic>
        <p:nvPicPr>
          <p:cNvPr id="207" name="Picture 206"/>
          <p:cNvPicPr>
            <a:picLocks noChangeAspect="1"/>
          </p:cNvPicPr>
          <p:nvPr/>
        </p:nvPicPr>
        <p:blipFill>
          <a:blip r:embed="rId4"/>
          <a:stretch>
            <a:fillRect/>
          </a:stretch>
        </p:blipFill>
        <p:spPr>
          <a:xfrm>
            <a:off x="4757637" y="1359448"/>
            <a:ext cx="4226996" cy="2038657"/>
          </a:xfrm>
          <a:prstGeom prst="rect">
            <a:avLst/>
          </a:prstGeom>
        </p:spPr>
      </p:pic>
      <p:pic>
        <p:nvPicPr>
          <p:cNvPr id="208" name="Picture 207"/>
          <p:cNvPicPr>
            <a:picLocks noChangeAspect="1"/>
          </p:cNvPicPr>
          <p:nvPr/>
        </p:nvPicPr>
        <p:blipFill>
          <a:blip r:embed="rId5"/>
          <a:stretch>
            <a:fillRect/>
          </a:stretch>
        </p:blipFill>
        <p:spPr>
          <a:xfrm>
            <a:off x="4768180" y="3403985"/>
            <a:ext cx="4229594" cy="3420002"/>
          </a:xfrm>
          <a:prstGeom prst="rect">
            <a:avLst/>
          </a:prstGeom>
        </p:spPr>
      </p:pic>
      <p:pic>
        <p:nvPicPr>
          <p:cNvPr id="209" name="Picture 208"/>
          <p:cNvPicPr>
            <a:picLocks noChangeAspect="1"/>
          </p:cNvPicPr>
          <p:nvPr/>
        </p:nvPicPr>
        <p:blipFill>
          <a:blip r:embed="rId6"/>
          <a:stretch>
            <a:fillRect/>
          </a:stretch>
        </p:blipFill>
        <p:spPr>
          <a:xfrm>
            <a:off x="3777023" y="1163515"/>
            <a:ext cx="1750838" cy="527655"/>
          </a:xfrm>
          <a:prstGeom prst="rect">
            <a:avLst/>
          </a:prstGeom>
        </p:spPr>
      </p:pic>
      <p:pic>
        <p:nvPicPr>
          <p:cNvPr id="210" name="Picture 209"/>
          <p:cNvPicPr>
            <a:picLocks noChangeAspect="1"/>
          </p:cNvPicPr>
          <p:nvPr/>
        </p:nvPicPr>
        <p:blipFill>
          <a:blip r:embed="rId7"/>
          <a:stretch>
            <a:fillRect/>
          </a:stretch>
        </p:blipFill>
        <p:spPr>
          <a:xfrm>
            <a:off x="1206279" y="1721226"/>
            <a:ext cx="621846" cy="530398"/>
          </a:xfrm>
          <a:prstGeom prst="rect">
            <a:avLst/>
          </a:prstGeom>
        </p:spPr>
      </p:pic>
      <p:pic>
        <p:nvPicPr>
          <p:cNvPr id="211" name="Picture 210"/>
          <p:cNvPicPr>
            <a:picLocks noChangeAspect="1"/>
          </p:cNvPicPr>
          <p:nvPr/>
        </p:nvPicPr>
        <p:blipFill>
          <a:blip r:embed="rId8"/>
          <a:stretch>
            <a:fillRect/>
          </a:stretch>
        </p:blipFill>
        <p:spPr>
          <a:xfrm>
            <a:off x="1790913" y="1709908"/>
            <a:ext cx="579170" cy="536494"/>
          </a:xfrm>
          <a:prstGeom prst="rect">
            <a:avLst/>
          </a:prstGeom>
        </p:spPr>
      </p:pic>
      <p:pic>
        <p:nvPicPr>
          <p:cNvPr id="212" name="Picture 211"/>
          <p:cNvPicPr>
            <a:picLocks noChangeAspect="1"/>
          </p:cNvPicPr>
          <p:nvPr/>
        </p:nvPicPr>
        <p:blipFill>
          <a:blip r:embed="rId9"/>
          <a:stretch>
            <a:fillRect/>
          </a:stretch>
        </p:blipFill>
        <p:spPr>
          <a:xfrm>
            <a:off x="4481366" y="2038206"/>
            <a:ext cx="646232" cy="530398"/>
          </a:xfrm>
          <a:prstGeom prst="rect">
            <a:avLst/>
          </a:prstGeom>
        </p:spPr>
      </p:pic>
      <p:pic>
        <p:nvPicPr>
          <p:cNvPr id="214" name="Picture 213"/>
          <p:cNvPicPr>
            <a:picLocks noChangeAspect="1"/>
          </p:cNvPicPr>
          <p:nvPr/>
        </p:nvPicPr>
        <p:blipFill>
          <a:blip r:embed="rId10"/>
          <a:stretch>
            <a:fillRect/>
          </a:stretch>
        </p:blipFill>
        <p:spPr>
          <a:xfrm>
            <a:off x="1159531" y="2673913"/>
            <a:ext cx="646232" cy="530398"/>
          </a:xfrm>
          <a:prstGeom prst="rect">
            <a:avLst/>
          </a:prstGeom>
        </p:spPr>
      </p:pic>
      <p:pic>
        <p:nvPicPr>
          <p:cNvPr id="215" name="Picture 214"/>
          <p:cNvPicPr>
            <a:picLocks noChangeAspect="1"/>
          </p:cNvPicPr>
          <p:nvPr/>
        </p:nvPicPr>
        <p:blipFill>
          <a:blip r:embed="rId11"/>
          <a:stretch>
            <a:fillRect/>
          </a:stretch>
        </p:blipFill>
        <p:spPr>
          <a:xfrm>
            <a:off x="1218848" y="3872103"/>
            <a:ext cx="573074" cy="536494"/>
          </a:xfrm>
          <a:prstGeom prst="rect">
            <a:avLst/>
          </a:prstGeom>
        </p:spPr>
      </p:pic>
      <p:pic>
        <p:nvPicPr>
          <p:cNvPr id="216" name="Picture 215"/>
          <p:cNvPicPr>
            <a:picLocks noChangeAspect="1"/>
          </p:cNvPicPr>
          <p:nvPr/>
        </p:nvPicPr>
        <p:blipFill>
          <a:blip r:embed="rId12"/>
          <a:stretch>
            <a:fillRect/>
          </a:stretch>
        </p:blipFill>
        <p:spPr>
          <a:xfrm>
            <a:off x="5327947" y="3248304"/>
            <a:ext cx="2798944" cy="396274"/>
          </a:xfrm>
          <a:prstGeom prst="rect">
            <a:avLst/>
          </a:prstGeom>
        </p:spPr>
      </p:pic>
      <p:pic>
        <p:nvPicPr>
          <p:cNvPr id="217" name="Picture 216"/>
          <p:cNvPicPr>
            <a:picLocks noChangeAspect="1"/>
          </p:cNvPicPr>
          <p:nvPr/>
        </p:nvPicPr>
        <p:blipFill>
          <a:blip r:embed="rId13"/>
          <a:stretch>
            <a:fillRect/>
          </a:stretch>
        </p:blipFill>
        <p:spPr>
          <a:xfrm>
            <a:off x="1171711" y="5240571"/>
            <a:ext cx="579170" cy="536494"/>
          </a:xfrm>
          <a:prstGeom prst="rect">
            <a:avLst/>
          </a:prstGeom>
        </p:spPr>
      </p:pic>
      <p:pic>
        <p:nvPicPr>
          <p:cNvPr id="218" name="Picture 217"/>
          <p:cNvPicPr>
            <a:picLocks noChangeAspect="1"/>
          </p:cNvPicPr>
          <p:nvPr/>
        </p:nvPicPr>
        <p:blipFill>
          <a:blip r:embed="rId14"/>
          <a:stretch>
            <a:fillRect/>
          </a:stretch>
        </p:blipFill>
        <p:spPr>
          <a:xfrm>
            <a:off x="1193062" y="6201725"/>
            <a:ext cx="579170" cy="530398"/>
          </a:xfrm>
          <a:prstGeom prst="rect">
            <a:avLst/>
          </a:prstGeom>
        </p:spPr>
      </p:pic>
      <p:pic>
        <p:nvPicPr>
          <p:cNvPr id="219" name="Picture 218"/>
          <p:cNvPicPr>
            <a:picLocks noChangeAspect="1"/>
          </p:cNvPicPr>
          <p:nvPr/>
        </p:nvPicPr>
        <p:blipFill>
          <a:blip r:embed="rId15"/>
          <a:stretch>
            <a:fillRect/>
          </a:stretch>
        </p:blipFill>
        <p:spPr>
          <a:xfrm>
            <a:off x="4857710" y="3725433"/>
            <a:ext cx="579170" cy="536494"/>
          </a:xfrm>
          <a:prstGeom prst="rect">
            <a:avLst/>
          </a:prstGeom>
        </p:spPr>
      </p:pic>
      <p:pic>
        <p:nvPicPr>
          <p:cNvPr id="220" name="Picture 219"/>
          <p:cNvPicPr>
            <a:picLocks noChangeAspect="1"/>
          </p:cNvPicPr>
          <p:nvPr/>
        </p:nvPicPr>
        <p:blipFill>
          <a:blip r:embed="rId16"/>
          <a:stretch>
            <a:fillRect/>
          </a:stretch>
        </p:blipFill>
        <p:spPr>
          <a:xfrm>
            <a:off x="5073022" y="4194773"/>
            <a:ext cx="621846" cy="536494"/>
          </a:xfrm>
          <a:prstGeom prst="rect">
            <a:avLst/>
          </a:prstGeom>
        </p:spPr>
      </p:pic>
      <p:pic>
        <p:nvPicPr>
          <p:cNvPr id="221" name="Picture 220"/>
          <p:cNvPicPr>
            <a:picLocks noChangeAspect="1"/>
          </p:cNvPicPr>
          <p:nvPr/>
        </p:nvPicPr>
        <p:blipFill>
          <a:blip r:embed="rId17"/>
          <a:stretch>
            <a:fillRect/>
          </a:stretch>
        </p:blipFill>
        <p:spPr>
          <a:xfrm>
            <a:off x="4883920" y="5309583"/>
            <a:ext cx="597460" cy="518205"/>
          </a:xfrm>
          <a:prstGeom prst="rect">
            <a:avLst/>
          </a:prstGeom>
        </p:spPr>
      </p:pic>
      <p:pic>
        <p:nvPicPr>
          <p:cNvPr id="222" name="Picture 221"/>
          <p:cNvPicPr>
            <a:picLocks noChangeAspect="1"/>
          </p:cNvPicPr>
          <p:nvPr/>
        </p:nvPicPr>
        <p:blipFill>
          <a:blip r:embed="rId18"/>
          <a:stretch>
            <a:fillRect/>
          </a:stretch>
        </p:blipFill>
        <p:spPr>
          <a:xfrm>
            <a:off x="5165608" y="5725746"/>
            <a:ext cx="646232" cy="530398"/>
          </a:xfrm>
          <a:prstGeom prst="rect">
            <a:avLst/>
          </a:prstGeom>
        </p:spPr>
      </p:pic>
      <p:pic>
        <p:nvPicPr>
          <p:cNvPr id="223" name="Picture 222"/>
          <p:cNvPicPr>
            <a:picLocks noChangeAspect="1"/>
          </p:cNvPicPr>
          <p:nvPr/>
        </p:nvPicPr>
        <p:blipFill>
          <a:blip r:embed="rId19"/>
          <a:stretch>
            <a:fillRect/>
          </a:stretch>
        </p:blipFill>
        <p:spPr>
          <a:xfrm>
            <a:off x="2410864" y="1709908"/>
            <a:ext cx="317451" cy="138024"/>
          </a:xfrm>
          <a:prstGeom prst="rect">
            <a:avLst/>
          </a:prstGeom>
        </p:spPr>
      </p:pic>
      <p:pic>
        <p:nvPicPr>
          <p:cNvPr id="16416" name="Picture 16415"/>
          <p:cNvPicPr>
            <a:picLocks noChangeAspect="1"/>
          </p:cNvPicPr>
          <p:nvPr/>
        </p:nvPicPr>
        <p:blipFill>
          <a:blip r:embed="rId19"/>
          <a:stretch>
            <a:fillRect/>
          </a:stretch>
        </p:blipFill>
        <p:spPr>
          <a:xfrm>
            <a:off x="2410864" y="2004700"/>
            <a:ext cx="304546" cy="132412"/>
          </a:xfrm>
          <a:prstGeom prst="rect">
            <a:avLst/>
          </a:prstGeom>
        </p:spPr>
      </p:pic>
      <p:pic>
        <p:nvPicPr>
          <p:cNvPr id="230" name="Picture 229"/>
          <p:cNvPicPr>
            <a:picLocks noChangeAspect="1"/>
          </p:cNvPicPr>
          <p:nvPr/>
        </p:nvPicPr>
        <p:blipFill>
          <a:blip r:embed="rId19"/>
          <a:stretch>
            <a:fillRect/>
          </a:stretch>
        </p:blipFill>
        <p:spPr>
          <a:xfrm>
            <a:off x="2419440" y="2279600"/>
            <a:ext cx="300414" cy="130616"/>
          </a:xfrm>
          <a:prstGeom prst="rect">
            <a:avLst/>
          </a:prstGeom>
        </p:spPr>
      </p:pic>
      <p:pic>
        <p:nvPicPr>
          <p:cNvPr id="234" name="Picture 233"/>
          <p:cNvPicPr>
            <a:picLocks noChangeAspect="1"/>
          </p:cNvPicPr>
          <p:nvPr/>
        </p:nvPicPr>
        <p:blipFill>
          <a:blip r:embed="rId19"/>
          <a:stretch>
            <a:fillRect/>
          </a:stretch>
        </p:blipFill>
        <p:spPr>
          <a:xfrm>
            <a:off x="2120271" y="2691085"/>
            <a:ext cx="303165" cy="131811"/>
          </a:xfrm>
          <a:prstGeom prst="rect">
            <a:avLst/>
          </a:prstGeom>
        </p:spPr>
      </p:pic>
      <p:pic>
        <p:nvPicPr>
          <p:cNvPr id="235" name="Picture 234"/>
          <p:cNvPicPr>
            <a:picLocks noChangeAspect="1"/>
          </p:cNvPicPr>
          <p:nvPr/>
        </p:nvPicPr>
        <p:blipFill>
          <a:blip r:embed="rId19"/>
          <a:stretch>
            <a:fillRect/>
          </a:stretch>
        </p:blipFill>
        <p:spPr>
          <a:xfrm>
            <a:off x="5872285" y="3778787"/>
            <a:ext cx="317452" cy="138023"/>
          </a:xfrm>
          <a:prstGeom prst="rect">
            <a:avLst/>
          </a:prstGeom>
        </p:spPr>
      </p:pic>
      <p:pic>
        <p:nvPicPr>
          <p:cNvPr id="236" name="Picture 235"/>
          <p:cNvPicPr>
            <a:picLocks noChangeAspect="1"/>
          </p:cNvPicPr>
          <p:nvPr/>
        </p:nvPicPr>
        <p:blipFill>
          <a:blip r:embed="rId19"/>
          <a:stretch>
            <a:fillRect/>
          </a:stretch>
        </p:blipFill>
        <p:spPr>
          <a:xfrm>
            <a:off x="5889944" y="4064473"/>
            <a:ext cx="306364" cy="133202"/>
          </a:xfrm>
          <a:prstGeom prst="rect">
            <a:avLst/>
          </a:prstGeom>
        </p:spPr>
      </p:pic>
      <p:pic>
        <p:nvPicPr>
          <p:cNvPr id="237" name="Picture 236"/>
          <p:cNvPicPr>
            <a:picLocks noChangeAspect="1"/>
          </p:cNvPicPr>
          <p:nvPr/>
        </p:nvPicPr>
        <p:blipFill>
          <a:blip r:embed="rId19"/>
          <a:stretch>
            <a:fillRect/>
          </a:stretch>
        </p:blipFill>
        <p:spPr>
          <a:xfrm>
            <a:off x="5899735" y="4355552"/>
            <a:ext cx="317452" cy="138023"/>
          </a:xfrm>
          <a:prstGeom prst="rect">
            <a:avLst/>
          </a:prstGeom>
        </p:spPr>
      </p:pic>
      <p:pic>
        <p:nvPicPr>
          <p:cNvPr id="238" name="Picture 237"/>
          <p:cNvPicPr>
            <a:picLocks noChangeAspect="1"/>
          </p:cNvPicPr>
          <p:nvPr/>
        </p:nvPicPr>
        <p:blipFill>
          <a:blip r:embed="rId19"/>
          <a:stretch>
            <a:fillRect/>
          </a:stretch>
        </p:blipFill>
        <p:spPr>
          <a:xfrm>
            <a:off x="5872285" y="5450009"/>
            <a:ext cx="317452" cy="138023"/>
          </a:xfrm>
          <a:prstGeom prst="rect">
            <a:avLst/>
          </a:prstGeom>
        </p:spPr>
      </p:pic>
      <p:pic>
        <p:nvPicPr>
          <p:cNvPr id="240" name="Picture 239"/>
          <p:cNvPicPr>
            <a:picLocks noChangeAspect="1"/>
          </p:cNvPicPr>
          <p:nvPr/>
        </p:nvPicPr>
        <p:blipFill>
          <a:blip r:embed="rId19"/>
          <a:stretch>
            <a:fillRect/>
          </a:stretch>
        </p:blipFill>
        <p:spPr>
          <a:xfrm>
            <a:off x="5872285" y="5671601"/>
            <a:ext cx="317452" cy="138023"/>
          </a:xfrm>
          <a:prstGeom prst="rect">
            <a:avLst/>
          </a:prstGeom>
        </p:spPr>
      </p:pic>
      <p:pic>
        <p:nvPicPr>
          <p:cNvPr id="241" name="Picture 240"/>
          <p:cNvPicPr>
            <a:picLocks noChangeAspect="1"/>
          </p:cNvPicPr>
          <p:nvPr/>
        </p:nvPicPr>
        <p:blipFill>
          <a:blip r:embed="rId19"/>
          <a:stretch>
            <a:fillRect/>
          </a:stretch>
        </p:blipFill>
        <p:spPr>
          <a:xfrm>
            <a:off x="5672713" y="1872563"/>
            <a:ext cx="317452" cy="138023"/>
          </a:xfrm>
          <a:prstGeom prst="rect">
            <a:avLst/>
          </a:prstGeom>
        </p:spPr>
      </p:pic>
      <p:pic>
        <p:nvPicPr>
          <p:cNvPr id="242" name="Picture 241"/>
          <p:cNvPicPr>
            <a:picLocks noChangeAspect="1"/>
          </p:cNvPicPr>
          <p:nvPr/>
        </p:nvPicPr>
        <p:blipFill>
          <a:blip r:embed="rId19"/>
          <a:stretch>
            <a:fillRect/>
          </a:stretch>
        </p:blipFill>
        <p:spPr>
          <a:xfrm>
            <a:off x="5676390" y="2037351"/>
            <a:ext cx="300387" cy="130603"/>
          </a:xfrm>
          <a:prstGeom prst="rect">
            <a:avLst/>
          </a:prstGeom>
        </p:spPr>
      </p:pic>
      <p:pic>
        <p:nvPicPr>
          <p:cNvPr id="243" name="Picture 242"/>
          <p:cNvPicPr>
            <a:picLocks noChangeAspect="1"/>
          </p:cNvPicPr>
          <p:nvPr/>
        </p:nvPicPr>
        <p:blipFill>
          <a:blip r:embed="rId19"/>
          <a:stretch>
            <a:fillRect/>
          </a:stretch>
        </p:blipFill>
        <p:spPr>
          <a:xfrm>
            <a:off x="5672713" y="2202714"/>
            <a:ext cx="301963" cy="131288"/>
          </a:xfrm>
          <a:prstGeom prst="rect">
            <a:avLst/>
          </a:prstGeom>
        </p:spPr>
      </p:pic>
      <p:pic>
        <p:nvPicPr>
          <p:cNvPr id="244" name="Picture 243"/>
          <p:cNvPicPr>
            <a:picLocks noChangeAspect="1"/>
          </p:cNvPicPr>
          <p:nvPr/>
        </p:nvPicPr>
        <p:blipFill>
          <a:blip r:embed="rId19"/>
          <a:stretch>
            <a:fillRect/>
          </a:stretch>
        </p:blipFill>
        <p:spPr>
          <a:xfrm>
            <a:off x="5674184" y="2485082"/>
            <a:ext cx="300492" cy="130648"/>
          </a:xfrm>
          <a:prstGeom prst="rect">
            <a:avLst/>
          </a:prstGeom>
        </p:spPr>
      </p:pic>
      <p:pic>
        <p:nvPicPr>
          <p:cNvPr id="245" name="Picture 244"/>
          <p:cNvPicPr>
            <a:picLocks noChangeAspect="1"/>
          </p:cNvPicPr>
          <p:nvPr/>
        </p:nvPicPr>
        <p:blipFill>
          <a:blip r:embed="rId19"/>
          <a:stretch>
            <a:fillRect/>
          </a:stretch>
        </p:blipFill>
        <p:spPr>
          <a:xfrm>
            <a:off x="2080498" y="6358110"/>
            <a:ext cx="317452" cy="138023"/>
          </a:xfrm>
          <a:prstGeom prst="rect">
            <a:avLst/>
          </a:prstGeom>
        </p:spPr>
      </p:pic>
      <p:pic>
        <p:nvPicPr>
          <p:cNvPr id="246" name="Picture 245"/>
          <p:cNvPicPr>
            <a:picLocks noChangeAspect="1"/>
          </p:cNvPicPr>
          <p:nvPr/>
        </p:nvPicPr>
        <p:blipFill>
          <a:blip r:embed="rId19"/>
          <a:stretch>
            <a:fillRect/>
          </a:stretch>
        </p:blipFill>
        <p:spPr>
          <a:xfrm>
            <a:off x="2112758" y="4516716"/>
            <a:ext cx="280856" cy="122111"/>
          </a:xfrm>
          <a:prstGeom prst="rect">
            <a:avLst/>
          </a:prstGeom>
        </p:spPr>
      </p:pic>
      <p:pic>
        <p:nvPicPr>
          <p:cNvPr id="247" name="Picture 246"/>
          <p:cNvPicPr>
            <a:picLocks noChangeAspect="1"/>
          </p:cNvPicPr>
          <p:nvPr/>
        </p:nvPicPr>
        <p:blipFill>
          <a:blip r:embed="rId19"/>
          <a:stretch>
            <a:fillRect/>
          </a:stretch>
        </p:blipFill>
        <p:spPr>
          <a:xfrm>
            <a:off x="2052678" y="5275342"/>
            <a:ext cx="323150" cy="140500"/>
          </a:xfrm>
          <a:prstGeom prst="rect">
            <a:avLst/>
          </a:prstGeom>
        </p:spPr>
      </p:pic>
      <p:pic>
        <p:nvPicPr>
          <p:cNvPr id="248" name="Picture 247"/>
          <p:cNvPicPr>
            <a:picLocks noChangeAspect="1"/>
          </p:cNvPicPr>
          <p:nvPr/>
        </p:nvPicPr>
        <p:blipFill>
          <a:blip r:embed="rId19"/>
          <a:stretch>
            <a:fillRect/>
          </a:stretch>
        </p:blipFill>
        <p:spPr>
          <a:xfrm>
            <a:off x="2120272" y="3116628"/>
            <a:ext cx="290974" cy="126511"/>
          </a:xfrm>
          <a:prstGeom prst="rect">
            <a:avLst/>
          </a:prstGeom>
        </p:spPr>
      </p:pic>
      <p:pic>
        <p:nvPicPr>
          <p:cNvPr id="250" name="Picture 249"/>
          <p:cNvPicPr>
            <a:picLocks noChangeAspect="1"/>
          </p:cNvPicPr>
          <p:nvPr/>
        </p:nvPicPr>
        <p:blipFill>
          <a:blip r:embed="rId19"/>
          <a:stretch>
            <a:fillRect/>
          </a:stretch>
        </p:blipFill>
        <p:spPr>
          <a:xfrm>
            <a:off x="2136793" y="3436185"/>
            <a:ext cx="295490" cy="128474"/>
          </a:xfrm>
          <a:prstGeom prst="rect">
            <a:avLst/>
          </a:prstGeom>
        </p:spPr>
      </p:pic>
      <p:pic>
        <p:nvPicPr>
          <p:cNvPr id="251" name="Picture 250"/>
          <p:cNvPicPr>
            <a:picLocks noChangeAspect="1"/>
          </p:cNvPicPr>
          <p:nvPr/>
        </p:nvPicPr>
        <p:blipFill>
          <a:blip r:embed="rId19"/>
          <a:stretch>
            <a:fillRect/>
          </a:stretch>
        </p:blipFill>
        <p:spPr>
          <a:xfrm>
            <a:off x="2115936" y="4049308"/>
            <a:ext cx="295871" cy="128640"/>
          </a:xfrm>
          <a:prstGeom prst="rect">
            <a:avLst/>
          </a:prstGeom>
        </p:spPr>
      </p:pic>
      <p:pic>
        <p:nvPicPr>
          <p:cNvPr id="252" name="Picture 251"/>
          <p:cNvPicPr>
            <a:picLocks noChangeAspect="1"/>
          </p:cNvPicPr>
          <p:nvPr/>
        </p:nvPicPr>
        <p:blipFill>
          <a:blip r:embed="rId19"/>
          <a:stretch>
            <a:fillRect/>
          </a:stretch>
        </p:blipFill>
        <p:spPr>
          <a:xfrm>
            <a:off x="2108568" y="4232568"/>
            <a:ext cx="285046" cy="123933"/>
          </a:xfrm>
          <a:prstGeom prst="rect">
            <a:avLst/>
          </a:prstGeom>
        </p:spPr>
      </p:pic>
      <p:sp>
        <p:nvSpPr>
          <p:cNvPr id="16422" name="Rectangle 16421"/>
          <p:cNvSpPr/>
          <p:nvPr/>
        </p:nvSpPr>
        <p:spPr>
          <a:xfrm>
            <a:off x="2830352" y="1600067"/>
            <a:ext cx="1457802" cy="1015663"/>
          </a:xfrm>
          <a:prstGeom prst="rect">
            <a:avLst/>
          </a:prstGeom>
        </p:spPr>
        <p:txBody>
          <a:bodyPr wrap="square">
            <a:spAutoFit/>
          </a:bodyPr>
          <a:lstStyle/>
          <a:p>
            <a:r>
              <a:rPr lang="fr-BE" sz="1000"/>
              <a:t>Lire tous les formulaires</a:t>
            </a:r>
          </a:p>
          <a:p>
            <a:r>
              <a:rPr lang="fr-BE" sz="1000"/>
              <a:t>Ecrire tous les formulaires</a:t>
            </a:r>
          </a:p>
          <a:p>
            <a:r>
              <a:rPr lang="fr-BE" sz="1000"/>
              <a:t>Soumettre les formulaires à EC</a:t>
            </a:r>
          </a:p>
        </p:txBody>
      </p:sp>
      <p:sp>
        <p:nvSpPr>
          <p:cNvPr id="16423" name="Rectangle 16422"/>
          <p:cNvSpPr/>
          <p:nvPr/>
        </p:nvSpPr>
        <p:spPr>
          <a:xfrm>
            <a:off x="2406724" y="2651552"/>
            <a:ext cx="1815951" cy="2554545"/>
          </a:xfrm>
          <a:prstGeom prst="rect">
            <a:avLst/>
          </a:prstGeom>
        </p:spPr>
        <p:txBody>
          <a:bodyPr wrap="square">
            <a:spAutoFit/>
          </a:bodyPr>
          <a:lstStyle/>
          <a:p>
            <a:r>
              <a:rPr lang="fr-BE" sz="1000"/>
              <a:t>Lire ses propres formulaires</a:t>
            </a:r>
          </a:p>
          <a:p>
            <a:r>
              <a:rPr lang="fr-BE" sz="1000"/>
              <a:t>Rédiger ses propres formulaires</a:t>
            </a:r>
          </a:p>
          <a:p>
            <a:r>
              <a:rPr lang="fr-BE" sz="1000"/>
              <a:t>Soumettre ses propres formulaires</a:t>
            </a:r>
          </a:p>
          <a:p>
            <a:r>
              <a:rPr lang="fr-BE" sz="1000"/>
              <a:t>Signer et soumettre ses propres formulaires financiers</a:t>
            </a:r>
          </a:p>
          <a:p>
            <a:endParaRPr lang="fr-BE" sz="1000"/>
          </a:p>
          <a:p>
            <a:r>
              <a:rPr lang="fr-BE" sz="1000"/>
              <a:t>Lire ses propres formulaires</a:t>
            </a:r>
          </a:p>
          <a:p>
            <a:r>
              <a:rPr lang="fr-BE" sz="1000"/>
              <a:t>Rédiger ses propres formulaires</a:t>
            </a:r>
          </a:p>
          <a:p>
            <a:r>
              <a:rPr lang="fr-BE" sz="1000"/>
              <a:t>Soumettez vos propres formulaires au coordinateur (sauf les formulaires financiers)</a:t>
            </a:r>
          </a:p>
        </p:txBody>
      </p:sp>
      <p:pic>
        <p:nvPicPr>
          <p:cNvPr id="16424" name="Picture 16423"/>
          <p:cNvPicPr>
            <a:picLocks noChangeAspect="1"/>
          </p:cNvPicPr>
          <p:nvPr/>
        </p:nvPicPr>
        <p:blipFill>
          <a:blip r:embed="rId20"/>
          <a:stretch>
            <a:fillRect/>
          </a:stretch>
        </p:blipFill>
        <p:spPr>
          <a:xfrm>
            <a:off x="2120272" y="2878147"/>
            <a:ext cx="280440" cy="121931"/>
          </a:xfrm>
          <a:prstGeom prst="rect">
            <a:avLst/>
          </a:prstGeom>
        </p:spPr>
      </p:pic>
      <p:pic>
        <p:nvPicPr>
          <p:cNvPr id="16425" name="Picture 16424"/>
          <p:cNvPicPr>
            <a:picLocks noChangeAspect="1"/>
          </p:cNvPicPr>
          <p:nvPr/>
        </p:nvPicPr>
        <p:blipFill>
          <a:blip r:embed="rId21"/>
          <a:stretch>
            <a:fillRect/>
          </a:stretch>
        </p:blipFill>
        <p:spPr>
          <a:xfrm>
            <a:off x="2052678" y="5520558"/>
            <a:ext cx="304826" cy="134124"/>
          </a:xfrm>
          <a:prstGeom prst="rect">
            <a:avLst/>
          </a:prstGeom>
        </p:spPr>
      </p:pic>
      <p:sp>
        <p:nvSpPr>
          <p:cNvPr id="16426" name="Rectangle 16425"/>
          <p:cNvSpPr/>
          <p:nvPr/>
        </p:nvSpPr>
        <p:spPr>
          <a:xfrm flipH="1">
            <a:off x="2393614" y="5211497"/>
            <a:ext cx="2349416" cy="523220"/>
          </a:xfrm>
          <a:prstGeom prst="rect">
            <a:avLst/>
          </a:prstGeom>
        </p:spPr>
        <p:txBody>
          <a:bodyPr wrap="square">
            <a:spAutoFit/>
          </a:bodyPr>
          <a:lstStyle/>
          <a:p>
            <a:r>
              <a:rPr lang="fr-BE" sz="1000"/>
              <a:t>Lire ses propres formulaires</a:t>
            </a:r>
          </a:p>
          <a:p>
            <a:r>
              <a:rPr lang="fr-BE" sz="1000"/>
              <a:t>Rédiger ses propres</a:t>
            </a:r>
            <a:r>
              <a:rPr lang="fr-BE"/>
              <a:t> </a:t>
            </a:r>
          </a:p>
        </p:txBody>
      </p:sp>
      <p:pic>
        <p:nvPicPr>
          <p:cNvPr id="16428" name="Picture 16427"/>
          <p:cNvPicPr>
            <a:picLocks noChangeAspect="1"/>
          </p:cNvPicPr>
          <p:nvPr/>
        </p:nvPicPr>
        <p:blipFill>
          <a:blip r:embed="rId22"/>
          <a:stretch>
            <a:fillRect/>
          </a:stretch>
        </p:blipFill>
        <p:spPr>
          <a:xfrm>
            <a:off x="2440455" y="6289949"/>
            <a:ext cx="1725318" cy="274344"/>
          </a:xfrm>
          <a:prstGeom prst="rect">
            <a:avLst/>
          </a:prstGeom>
        </p:spPr>
      </p:pic>
      <p:sp>
        <p:nvSpPr>
          <p:cNvPr id="16429" name="Rectangle 16428"/>
          <p:cNvSpPr/>
          <p:nvPr/>
        </p:nvSpPr>
        <p:spPr>
          <a:xfrm>
            <a:off x="5974812" y="1822678"/>
            <a:ext cx="2514555" cy="861774"/>
          </a:xfrm>
          <a:prstGeom prst="rect">
            <a:avLst/>
          </a:prstGeom>
        </p:spPr>
        <p:txBody>
          <a:bodyPr wrap="square">
            <a:spAutoFit/>
          </a:bodyPr>
          <a:lstStyle/>
          <a:p>
            <a:r>
              <a:rPr lang="fr-BE" sz="1000"/>
              <a:t>Lire ses propres formulaires</a:t>
            </a:r>
          </a:p>
          <a:p>
            <a:r>
              <a:rPr lang="fr-BE" sz="1000"/>
              <a:t>Rédiger ses propres formulaires</a:t>
            </a:r>
          </a:p>
          <a:p>
            <a:r>
              <a:rPr lang="fr-BE" sz="1000"/>
              <a:t>Soumettre ses propres formulaires (sauf pour les formulaires financiers)</a:t>
            </a:r>
          </a:p>
          <a:p>
            <a:r>
              <a:rPr lang="fr-BE" sz="1000"/>
              <a:t>Signer ses propres formulaires légaux</a:t>
            </a:r>
          </a:p>
        </p:txBody>
      </p:sp>
      <p:sp>
        <p:nvSpPr>
          <p:cNvPr id="16430" name="Rectangle 16429"/>
          <p:cNvSpPr/>
          <p:nvPr/>
        </p:nvSpPr>
        <p:spPr>
          <a:xfrm>
            <a:off x="6202878" y="3714101"/>
            <a:ext cx="2941122" cy="1015663"/>
          </a:xfrm>
          <a:prstGeom prst="rect">
            <a:avLst/>
          </a:prstGeom>
        </p:spPr>
        <p:txBody>
          <a:bodyPr wrap="square">
            <a:spAutoFit/>
          </a:bodyPr>
          <a:lstStyle/>
          <a:p>
            <a:r>
              <a:rPr lang="fr-BE" sz="1000"/>
              <a:t>Afficher les données de l'organisation</a:t>
            </a:r>
          </a:p>
          <a:p>
            <a:endParaRPr lang="fr-BE" sz="1000"/>
          </a:p>
          <a:p>
            <a:r>
              <a:rPr lang="fr-BE" sz="1000"/>
              <a:t>Modifier les données de l'organisation</a:t>
            </a:r>
          </a:p>
          <a:p>
            <a:endParaRPr lang="fr-BE" sz="1000"/>
          </a:p>
          <a:p>
            <a:r>
              <a:rPr lang="fr-BE" sz="1000"/>
              <a:t>Afficher les listes des projets, propositions et rôles de l'organisation</a:t>
            </a:r>
          </a:p>
        </p:txBody>
      </p:sp>
      <p:sp>
        <p:nvSpPr>
          <p:cNvPr id="16431" name="Rectangle 16430"/>
          <p:cNvSpPr/>
          <p:nvPr/>
        </p:nvSpPr>
        <p:spPr>
          <a:xfrm>
            <a:off x="6207524" y="5245760"/>
            <a:ext cx="2405534" cy="861774"/>
          </a:xfrm>
          <a:prstGeom prst="rect">
            <a:avLst/>
          </a:prstGeom>
        </p:spPr>
        <p:txBody>
          <a:bodyPr wrap="square">
            <a:spAutoFit/>
          </a:bodyPr>
          <a:lstStyle/>
          <a:p>
            <a:endParaRPr lang="fr-BE" sz="1000"/>
          </a:p>
          <a:p>
            <a:r>
              <a:rPr lang="fr-BE" sz="1000"/>
              <a:t>Afficher les données de l'organisation</a:t>
            </a:r>
          </a:p>
          <a:p>
            <a:endParaRPr lang="fr-BE" sz="1000"/>
          </a:p>
          <a:p>
            <a:r>
              <a:rPr lang="fr-BE" sz="1000"/>
              <a:t>Afficher les listes des projets, propositions et rôles de l'organisation</a:t>
            </a:r>
          </a:p>
        </p:txBody>
      </p:sp>
    </p:spTree>
    <p:extLst>
      <p:ext uri="{BB962C8B-B14F-4D97-AF65-F5344CB8AC3E}">
        <p14:creationId xmlns:p14="http://schemas.microsoft.com/office/powerpoint/2010/main" val="11134826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185"/>
          <p:cNvGrpSpPr>
            <a:grpSpLocks noChangeAspect="1"/>
          </p:cNvGrpSpPr>
          <p:nvPr/>
        </p:nvGrpSpPr>
        <p:grpSpPr bwMode="auto">
          <a:xfrm>
            <a:off x="1504552" y="1828438"/>
            <a:ext cx="400368" cy="461486"/>
            <a:chOff x="2810" y="391"/>
            <a:chExt cx="453" cy="525"/>
          </a:xfrm>
          <a:effectLst>
            <a:outerShdw blurRad="25400" dist="127000" dir="21000000" sx="76000" sy="76000" kx="-1200000" algn="bl" rotWithShape="0">
              <a:prstClr val="black">
                <a:alpha val="50000"/>
              </a:prstClr>
            </a:outerShdw>
          </a:effectLst>
        </p:grpSpPr>
        <p:sp>
          <p:nvSpPr>
            <p:cNvPr id="70"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71" name="Group 187"/>
            <p:cNvGrpSpPr>
              <a:grpSpLocks/>
            </p:cNvGrpSpPr>
            <p:nvPr/>
          </p:nvGrpSpPr>
          <p:grpSpPr bwMode="auto">
            <a:xfrm>
              <a:off x="2879" y="391"/>
              <a:ext cx="318" cy="364"/>
              <a:chOff x="2879" y="391"/>
              <a:chExt cx="318" cy="364"/>
            </a:xfrm>
          </p:grpSpPr>
          <p:grpSp>
            <p:nvGrpSpPr>
              <p:cNvPr id="72" name="Group 21"/>
              <p:cNvGrpSpPr>
                <a:grpSpLocks/>
              </p:cNvGrpSpPr>
              <p:nvPr/>
            </p:nvGrpSpPr>
            <p:grpSpPr bwMode="auto">
              <a:xfrm>
                <a:off x="2879" y="391"/>
                <a:ext cx="318" cy="364"/>
                <a:chOff x="1065" y="2023"/>
                <a:chExt cx="318" cy="364"/>
              </a:xfrm>
            </p:grpSpPr>
            <p:sp>
              <p:nvSpPr>
                <p:cNvPr id="75"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76"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73"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74"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77" name="Group 4"/>
          <p:cNvGrpSpPr>
            <a:grpSpLocks noChangeAspect="1"/>
          </p:cNvGrpSpPr>
          <p:nvPr/>
        </p:nvGrpSpPr>
        <p:grpSpPr bwMode="auto">
          <a:xfrm>
            <a:off x="1504554" y="2380655"/>
            <a:ext cx="399239" cy="461486"/>
            <a:chOff x="3198" y="1344"/>
            <a:chExt cx="453" cy="523"/>
          </a:xfrm>
          <a:effectLst>
            <a:outerShdw blurRad="25400" dist="127000" dir="21000000" sx="76000" sy="76000" kx="-1200000" algn="bl" rotWithShape="0">
              <a:prstClr val="black">
                <a:alpha val="50000"/>
              </a:prstClr>
            </a:outerShdw>
          </a:effectLst>
        </p:grpSpPr>
        <p:sp>
          <p:nvSpPr>
            <p:cNvPr id="78"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79" name="Group 6"/>
            <p:cNvGrpSpPr>
              <a:grpSpLocks/>
            </p:cNvGrpSpPr>
            <p:nvPr/>
          </p:nvGrpSpPr>
          <p:grpSpPr bwMode="auto">
            <a:xfrm>
              <a:off x="3265" y="1344"/>
              <a:ext cx="318" cy="364"/>
              <a:chOff x="1065" y="2023"/>
              <a:chExt cx="318" cy="364"/>
            </a:xfrm>
          </p:grpSpPr>
          <p:sp>
            <p:nvSpPr>
              <p:cNvPr id="80"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81"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82" name="Group 8"/>
          <p:cNvGrpSpPr>
            <a:grpSpLocks noChangeAspect="1"/>
          </p:cNvGrpSpPr>
          <p:nvPr/>
        </p:nvGrpSpPr>
        <p:grpSpPr bwMode="auto">
          <a:xfrm>
            <a:off x="1504553" y="2932872"/>
            <a:ext cx="399238" cy="461486"/>
            <a:chOff x="3198" y="1344"/>
            <a:chExt cx="453" cy="523"/>
          </a:xfrm>
          <a:effectLst>
            <a:outerShdw blurRad="25400" dist="127000" dir="21000000" sx="76000" sy="76000" kx="-1200000" algn="bl" rotWithShape="0">
              <a:prstClr val="black">
                <a:alpha val="50000"/>
              </a:prstClr>
            </a:outerShdw>
          </a:effectLst>
        </p:grpSpPr>
        <p:sp>
          <p:nvSpPr>
            <p:cNvPr id="83"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84" name="Group 10"/>
            <p:cNvGrpSpPr>
              <a:grpSpLocks/>
            </p:cNvGrpSpPr>
            <p:nvPr/>
          </p:nvGrpSpPr>
          <p:grpSpPr bwMode="auto">
            <a:xfrm>
              <a:off x="3265" y="1344"/>
              <a:ext cx="318" cy="364"/>
              <a:chOff x="1065" y="2023"/>
              <a:chExt cx="318" cy="364"/>
            </a:xfrm>
          </p:grpSpPr>
          <p:sp>
            <p:nvSpPr>
              <p:cNvPr id="8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8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08" name="Group 37"/>
          <p:cNvGrpSpPr>
            <a:grpSpLocks noChangeAspect="1"/>
          </p:cNvGrpSpPr>
          <p:nvPr/>
        </p:nvGrpSpPr>
        <p:grpSpPr bwMode="auto">
          <a:xfrm>
            <a:off x="1505774" y="3723475"/>
            <a:ext cx="399239" cy="461486"/>
            <a:chOff x="3198" y="1344"/>
            <a:chExt cx="453" cy="523"/>
          </a:xfrm>
          <a:effectLst>
            <a:outerShdw blurRad="25400" dist="127000" dir="21000000" sx="76000" sy="76000" kx="-1200000" algn="bl" rotWithShape="0">
              <a:prstClr val="black">
                <a:alpha val="50000"/>
              </a:prstClr>
            </a:outerShdw>
          </a:effectLst>
        </p:grpSpPr>
        <p:sp>
          <p:nvSpPr>
            <p:cNvPr id="109"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149" name="Group 39"/>
            <p:cNvGrpSpPr>
              <a:grpSpLocks/>
            </p:cNvGrpSpPr>
            <p:nvPr/>
          </p:nvGrpSpPr>
          <p:grpSpPr bwMode="auto">
            <a:xfrm>
              <a:off x="3265" y="1344"/>
              <a:ext cx="318" cy="364"/>
              <a:chOff x="1065" y="2023"/>
              <a:chExt cx="318" cy="364"/>
            </a:xfrm>
          </p:grpSpPr>
          <p:sp>
            <p:nvSpPr>
              <p:cNvPr id="152"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3"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64" name="Group 42"/>
          <p:cNvGrpSpPr>
            <a:grpSpLocks noChangeAspect="1"/>
          </p:cNvGrpSpPr>
          <p:nvPr/>
        </p:nvGrpSpPr>
        <p:grpSpPr bwMode="auto">
          <a:xfrm>
            <a:off x="1505774" y="4275691"/>
            <a:ext cx="399239" cy="461486"/>
            <a:chOff x="3198" y="1344"/>
            <a:chExt cx="453" cy="523"/>
          </a:xfrm>
          <a:effectLst>
            <a:outerShdw blurRad="25400" dist="127000" dir="21000000" sx="76000" sy="76000" kx="-1200000" algn="bl" rotWithShape="0">
              <a:prstClr val="black">
                <a:alpha val="50000"/>
              </a:prstClr>
            </a:outerShdw>
          </a:effectLst>
        </p:grpSpPr>
        <p:sp>
          <p:nvSpPr>
            <p:cNvPr id="165"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166" name="Group 44"/>
            <p:cNvGrpSpPr>
              <a:grpSpLocks/>
            </p:cNvGrpSpPr>
            <p:nvPr/>
          </p:nvGrpSpPr>
          <p:grpSpPr bwMode="auto">
            <a:xfrm>
              <a:off x="3265" y="1344"/>
              <a:ext cx="318" cy="364"/>
              <a:chOff x="1065" y="2023"/>
              <a:chExt cx="318" cy="364"/>
            </a:xfrm>
          </p:grpSpPr>
          <p:sp>
            <p:nvSpPr>
              <p:cNvPr id="167"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4"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75" name="Group 4"/>
          <p:cNvGrpSpPr>
            <a:grpSpLocks noChangeAspect="1"/>
          </p:cNvGrpSpPr>
          <p:nvPr/>
        </p:nvGrpSpPr>
        <p:grpSpPr bwMode="auto">
          <a:xfrm>
            <a:off x="2455465" y="1828438"/>
            <a:ext cx="399239" cy="461486"/>
            <a:chOff x="3198" y="1344"/>
            <a:chExt cx="453" cy="523"/>
          </a:xfrm>
          <a:effectLst>
            <a:outerShdw blurRad="25400" dist="127000" dir="21000000" sx="76000" sy="76000" kx="-1200000" algn="bl" rotWithShape="0">
              <a:prstClr val="black">
                <a:alpha val="50000"/>
              </a:prstClr>
            </a:outerShdw>
          </a:effectLst>
        </p:grpSpPr>
        <p:sp>
          <p:nvSpPr>
            <p:cNvPr id="176"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177" name="Group 6"/>
            <p:cNvGrpSpPr>
              <a:grpSpLocks/>
            </p:cNvGrpSpPr>
            <p:nvPr/>
          </p:nvGrpSpPr>
          <p:grpSpPr bwMode="auto">
            <a:xfrm>
              <a:off x="3265" y="1344"/>
              <a:ext cx="318" cy="364"/>
              <a:chOff x="1065" y="2023"/>
              <a:chExt cx="318" cy="364"/>
            </a:xfrm>
          </p:grpSpPr>
          <p:sp>
            <p:nvSpPr>
              <p:cNvPr id="178"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9"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80" name="Group 8"/>
          <p:cNvGrpSpPr>
            <a:grpSpLocks noChangeAspect="1"/>
          </p:cNvGrpSpPr>
          <p:nvPr/>
        </p:nvGrpSpPr>
        <p:grpSpPr bwMode="auto">
          <a:xfrm>
            <a:off x="6606549" y="1828438"/>
            <a:ext cx="399238" cy="461486"/>
            <a:chOff x="3198" y="1344"/>
            <a:chExt cx="453" cy="523"/>
          </a:xfrm>
          <a:effectLst>
            <a:outerShdw blurRad="25400" dist="127000" dir="21000000" sx="76000" sy="76000" kx="-1200000" algn="bl" rotWithShape="0">
              <a:prstClr val="black">
                <a:alpha val="50000"/>
              </a:prstClr>
            </a:outerShdw>
          </a:effectLst>
        </p:grpSpPr>
        <p:sp>
          <p:nvSpPr>
            <p:cNvPr id="181"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182" name="Group 10"/>
            <p:cNvGrpSpPr>
              <a:grpSpLocks/>
            </p:cNvGrpSpPr>
            <p:nvPr/>
          </p:nvGrpSpPr>
          <p:grpSpPr bwMode="auto">
            <a:xfrm>
              <a:off x="3265" y="1344"/>
              <a:ext cx="318" cy="364"/>
              <a:chOff x="1065" y="2023"/>
              <a:chExt cx="318" cy="364"/>
            </a:xfrm>
          </p:grpSpPr>
          <p:sp>
            <p:nvSpPr>
              <p:cNvPr id="183"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85" name="Group 186"/>
          <p:cNvGrpSpPr>
            <a:grpSpLocks noChangeAspect="1"/>
          </p:cNvGrpSpPr>
          <p:nvPr/>
        </p:nvGrpSpPr>
        <p:grpSpPr bwMode="auto">
          <a:xfrm>
            <a:off x="2944974" y="1828438"/>
            <a:ext cx="399239" cy="461486"/>
            <a:chOff x="3198" y="1344"/>
            <a:chExt cx="453" cy="523"/>
          </a:xfrm>
          <a:effectLst>
            <a:outerShdw blurRad="25400" dist="127000" dir="21000000" sx="76000" sy="76000" kx="-1200000" algn="bl" rotWithShape="0">
              <a:prstClr val="black">
                <a:alpha val="50000"/>
              </a:prstClr>
            </a:outerShdw>
          </a:effectLst>
        </p:grpSpPr>
        <p:sp>
          <p:nvSpPr>
            <p:cNvPr id="186"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187" name="Group 188"/>
            <p:cNvGrpSpPr>
              <a:grpSpLocks/>
            </p:cNvGrpSpPr>
            <p:nvPr/>
          </p:nvGrpSpPr>
          <p:grpSpPr bwMode="auto">
            <a:xfrm>
              <a:off x="3265" y="1344"/>
              <a:ext cx="318" cy="364"/>
              <a:chOff x="1065" y="2023"/>
              <a:chExt cx="318" cy="364"/>
            </a:xfrm>
          </p:grpSpPr>
          <p:sp>
            <p:nvSpPr>
              <p:cNvPr id="188"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9"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190" name="Group 201"/>
          <p:cNvGrpSpPr>
            <a:grpSpLocks noChangeAspect="1"/>
          </p:cNvGrpSpPr>
          <p:nvPr/>
        </p:nvGrpSpPr>
        <p:grpSpPr bwMode="auto">
          <a:xfrm>
            <a:off x="3434483" y="1828438"/>
            <a:ext cx="399239" cy="461486"/>
            <a:chOff x="3198" y="1344"/>
            <a:chExt cx="453" cy="523"/>
          </a:xfrm>
          <a:effectLst>
            <a:outerShdw blurRad="25400" dist="127000" dir="21000000" sx="76000" sy="76000" kx="-1200000" algn="bl" rotWithShape="0">
              <a:prstClr val="black">
                <a:alpha val="50000"/>
              </a:prstClr>
            </a:outerShdw>
          </a:effectLst>
        </p:grpSpPr>
        <p:sp>
          <p:nvSpPr>
            <p:cNvPr id="191"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192" name="Group 203"/>
            <p:cNvGrpSpPr>
              <a:grpSpLocks/>
            </p:cNvGrpSpPr>
            <p:nvPr/>
          </p:nvGrpSpPr>
          <p:grpSpPr bwMode="auto">
            <a:xfrm>
              <a:off x="3265" y="1344"/>
              <a:ext cx="318" cy="364"/>
              <a:chOff x="1065" y="2023"/>
              <a:chExt cx="318" cy="364"/>
            </a:xfrm>
          </p:grpSpPr>
          <p:sp>
            <p:nvSpPr>
              <p:cNvPr id="193"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94"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195" name="AutoShape 15"/>
          <p:cNvSpPr>
            <a:spLocks noChangeArrowheads="1"/>
          </p:cNvSpPr>
          <p:nvPr/>
        </p:nvSpPr>
        <p:spPr bwMode="auto">
          <a:xfrm>
            <a:off x="2115096" y="1948453"/>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sp>
        <p:nvSpPr>
          <p:cNvPr id="226" name="AutoShape 15"/>
          <p:cNvSpPr>
            <a:spLocks noChangeArrowheads="1"/>
          </p:cNvSpPr>
          <p:nvPr/>
        </p:nvSpPr>
        <p:spPr bwMode="auto">
          <a:xfrm>
            <a:off x="2115096" y="2500670"/>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grpSp>
        <p:nvGrpSpPr>
          <p:cNvPr id="242" name="Group 8"/>
          <p:cNvGrpSpPr>
            <a:grpSpLocks noChangeAspect="1"/>
          </p:cNvGrpSpPr>
          <p:nvPr/>
        </p:nvGrpSpPr>
        <p:grpSpPr bwMode="auto">
          <a:xfrm>
            <a:off x="2455464" y="2932320"/>
            <a:ext cx="399238" cy="461486"/>
            <a:chOff x="3198" y="1344"/>
            <a:chExt cx="453" cy="523"/>
          </a:xfrm>
          <a:effectLst>
            <a:outerShdw blurRad="25400" dist="127000" dir="21000000" sx="76000" sy="76000" kx="-1200000" algn="bl" rotWithShape="0">
              <a:prstClr val="black">
                <a:alpha val="50000"/>
              </a:prstClr>
            </a:outerShdw>
          </a:effectLst>
        </p:grpSpPr>
        <p:sp>
          <p:nvSpPr>
            <p:cNvPr id="243"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244" name="Group 10"/>
            <p:cNvGrpSpPr>
              <a:grpSpLocks/>
            </p:cNvGrpSpPr>
            <p:nvPr/>
          </p:nvGrpSpPr>
          <p:grpSpPr bwMode="auto">
            <a:xfrm>
              <a:off x="3265" y="1344"/>
              <a:ext cx="318" cy="364"/>
              <a:chOff x="1065" y="2023"/>
              <a:chExt cx="318" cy="364"/>
            </a:xfrm>
          </p:grpSpPr>
          <p:sp>
            <p:nvSpPr>
              <p:cNvPr id="24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4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247" name="Group 186"/>
          <p:cNvGrpSpPr>
            <a:grpSpLocks noChangeAspect="1"/>
          </p:cNvGrpSpPr>
          <p:nvPr/>
        </p:nvGrpSpPr>
        <p:grpSpPr bwMode="auto">
          <a:xfrm>
            <a:off x="2944974" y="2931217"/>
            <a:ext cx="399239" cy="461486"/>
            <a:chOff x="3198" y="1344"/>
            <a:chExt cx="453" cy="523"/>
          </a:xfrm>
          <a:effectLst>
            <a:outerShdw blurRad="25400" dist="127000" dir="21000000" sx="76000" sy="76000" kx="-1200000" algn="bl" rotWithShape="0">
              <a:prstClr val="black">
                <a:alpha val="50000"/>
              </a:prstClr>
            </a:outerShdw>
          </a:effectLst>
        </p:grpSpPr>
        <p:sp>
          <p:nvSpPr>
            <p:cNvPr id="248"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249" name="Group 188"/>
            <p:cNvGrpSpPr>
              <a:grpSpLocks/>
            </p:cNvGrpSpPr>
            <p:nvPr/>
          </p:nvGrpSpPr>
          <p:grpSpPr bwMode="auto">
            <a:xfrm>
              <a:off x="3265" y="1344"/>
              <a:ext cx="318" cy="364"/>
              <a:chOff x="1065" y="2023"/>
              <a:chExt cx="318" cy="364"/>
            </a:xfrm>
          </p:grpSpPr>
          <p:sp>
            <p:nvSpPr>
              <p:cNvPr id="250"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51"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252" name="Group 201"/>
          <p:cNvGrpSpPr>
            <a:grpSpLocks noChangeAspect="1"/>
          </p:cNvGrpSpPr>
          <p:nvPr/>
        </p:nvGrpSpPr>
        <p:grpSpPr bwMode="auto">
          <a:xfrm>
            <a:off x="3434483" y="2931217"/>
            <a:ext cx="399239" cy="461486"/>
            <a:chOff x="3198" y="1344"/>
            <a:chExt cx="453" cy="523"/>
          </a:xfrm>
          <a:effectLst>
            <a:outerShdw blurRad="25400" dist="127000" dir="21000000" sx="76000" sy="76000" kx="-1200000" algn="bl" rotWithShape="0">
              <a:prstClr val="black">
                <a:alpha val="50000"/>
              </a:prstClr>
            </a:outerShdw>
          </a:effectLst>
        </p:grpSpPr>
        <p:sp>
          <p:nvSpPr>
            <p:cNvPr id="253"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254" name="Group 203"/>
            <p:cNvGrpSpPr>
              <a:grpSpLocks/>
            </p:cNvGrpSpPr>
            <p:nvPr/>
          </p:nvGrpSpPr>
          <p:grpSpPr bwMode="auto">
            <a:xfrm>
              <a:off x="3265" y="1344"/>
              <a:ext cx="318" cy="364"/>
              <a:chOff x="1065" y="2023"/>
              <a:chExt cx="318" cy="364"/>
            </a:xfrm>
          </p:grpSpPr>
          <p:sp>
            <p:nvSpPr>
              <p:cNvPr id="255"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56"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257" name="AutoShape 15"/>
          <p:cNvSpPr>
            <a:spLocks noChangeArrowheads="1"/>
          </p:cNvSpPr>
          <p:nvPr/>
        </p:nvSpPr>
        <p:spPr bwMode="auto">
          <a:xfrm>
            <a:off x="2115096" y="3052887"/>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grpSp>
        <p:nvGrpSpPr>
          <p:cNvPr id="268" name="Group 42"/>
          <p:cNvGrpSpPr>
            <a:grpSpLocks noChangeAspect="1"/>
          </p:cNvGrpSpPr>
          <p:nvPr/>
        </p:nvGrpSpPr>
        <p:grpSpPr bwMode="auto">
          <a:xfrm>
            <a:off x="2456685" y="3722647"/>
            <a:ext cx="399239" cy="461486"/>
            <a:chOff x="3198" y="1344"/>
            <a:chExt cx="453" cy="523"/>
          </a:xfrm>
          <a:effectLst>
            <a:outerShdw blurRad="25400" dist="127000" dir="21000000" sx="76000" sy="76000" kx="-1200000" algn="bl" rotWithShape="0">
              <a:prstClr val="black">
                <a:alpha val="50000"/>
              </a:prstClr>
            </a:outerShdw>
          </a:effectLst>
        </p:grpSpPr>
        <p:sp>
          <p:nvSpPr>
            <p:cNvPr id="269"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270" name="Group 44"/>
            <p:cNvGrpSpPr>
              <a:grpSpLocks/>
            </p:cNvGrpSpPr>
            <p:nvPr/>
          </p:nvGrpSpPr>
          <p:grpSpPr bwMode="auto">
            <a:xfrm>
              <a:off x="3265" y="1344"/>
              <a:ext cx="318" cy="364"/>
              <a:chOff x="1065" y="2023"/>
              <a:chExt cx="318" cy="364"/>
            </a:xfrm>
          </p:grpSpPr>
          <p:sp>
            <p:nvSpPr>
              <p:cNvPr id="271"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72"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283" name="AutoShape 15"/>
          <p:cNvSpPr>
            <a:spLocks noChangeArrowheads="1"/>
          </p:cNvSpPr>
          <p:nvPr/>
        </p:nvSpPr>
        <p:spPr bwMode="auto">
          <a:xfrm>
            <a:off x="2116316" y="3843490"/>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sp>
        <p:nvSpPr>
          <p:cNvPr id="294" name="AutoShape 15"/>
          <p:cNvSpPr>
            <a:spLocks noChangeArrowheads="1"/>
          </p:cNvSpPr>
          <p:nvPr/>
        </p:nvSpPr>
        <p:spPr bwMode="auto">
          <a:xfrm>
            <a:off x="2116316" y="4395706"/>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sp>
        <p:nvSpPr>
          <p:cNvPr id="295" name="Rectangle 3"/>
          <p:cNvSpPr>
            <a:spLocks noChangeArrowheads="1"/>
          </p:cNvSpPr>
          <p:nvPr/>
        </p:nvSpPr>
        <p:spPr bwMode="auto">
          <a:xfrm>
            <a:off x="4962156" y="1972618"/>
            <a:ext cx="1665588" cy="346249"/>
          </a:xfrm>
          <a:prstGeom prst="rect">
            <a:avLst/>
          </a:prstGeom>
          <a:noFill/>
          <a:ln w="9525">
            <a:noFill/>
            <a:miter lim="800000"/>
            <a:headEnd/>
            <a:tailEnd/>
          </a:ln>
        </p:spPr>
        <p:txBody>
          <a:bodyPr wrap="square" lIns="0" tIns="0" rIns="0" bIns="0">
            <a:spAutoFit/>
          </a:bodyPr>
          <a:lstStyle/>
          <a:p>
            <a:pPr defTabSz="685800" eaLnBrk="0" hangingPunct="0">
              <a:defRPr/>
            </a:pPr>
            <a:r>
              <a:rPr lang="fr-BE" sz="1125">
                <a:solidFill>
                  <a:srgbClr val="000000"/>
                </a:solidFill>
              </a:rPr>
              <a:t>Dans</a:t>
            </a:r>
            <a:r>
              <a:rPr lang="en-GB" sz="1125">
                <a:solidFill>
                  <a:srgbClr val="000000"/>
                </a:solidFill>
              </a:rPr>
              <a:t> sa </a:t>
            </a:r>
            <a:r>
              <a:rPr lang="fr-BE" sz="1125">
                <a:solidFill>
                  <a:srgbClr val="000000"/>
                </a:solidFill>
              </a:rPr>
              <a:t>propre</a:t>
            </a:r>
            <a:r>
              <a:rPr lang="en-GB" sz="1125">
                <a:solidFill>
                  <a:srgbClr val="000000"/>
                </a:solidFill>
              </a:rPr>
              <a:t> organisation, +</a:t>
            </a:r>
          </a:p>
        </p:txBody>
      </p:sp>
      <p:grpSp>
        <p:nvGrpSpPr>
          <p:cNvPr id="296" name="Group 4"/>
          <p:cNvGrpSpPr>
            <a:grpSpLocks noChangeAspect="1"/>
          </p:cNvGrpSpPr>
          <p:nvPr/>
        </p:nvGrpSpPr>
        <p:grpSpPr bwMode="auto">
          <a:xfrm>
            <a:off x="2455465" y="2380379"/>
            <a:ext cx="399239" cy="461486"/>
            <a:chOff x="3198" y="1344"/>
            <a:chExt cx="453" cy="523"/>
          </a:xfrm>
          <a:effectLst>
            <a:outerShdw blurRad="25400" dist="127000" dir="21000000" sx="76000" sy="76000" kx="-1200000" algn="bl" rotWithShape="0">
              <a:prstClr val="black">
                <a:alpha val="50000"/>
              </a:prstClr>
            </a:outerShdw>
          </a:effectLst>
        </p:grpSpPr>
        <p:sp>
          <p:nvSpPr>
            <p:cNvPr id="297"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298" name="Group 6"/>
            <p:cNvGrpSpPr>
              <a:grpSpLocks/>
            </p:cNvGrpSpPr>
            <p:nvPr/>
          </p:nvGrpSpPr>
          <p:grpSpPr bwMode="auto">
            <a:xfrm>
              <a:off x="3265" y="1344"/>
              <a:ext cx="318" cy="364"/>
              <a:chOff x="1065" y="2023"/>
              <a:chExt cx="318" cy="364"/>
            </a:xfrm>
          </p:grpSpPr>
          <p:sp>
            <p:nvSpPr>
              <p:cNvPr id="299"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00"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301" name="Group 8"/>
          <p:cNvGrpSpPr>
            <a:grpSpLocks noChangeAspect="1"/>
          </p:cNvGrpSpPr>
          <p:nvPr/>
        </p:nvGrpSpPr>
        <p:grpSpPr bwMode="auto">
          <a:xfrm>
            <a:off x="6606549" y="2379828"/>
            <a:ext cx="399238" cy="461486"/>
            <a:chOff x="3198" y="1344"/>
            <a:chExt cx="453" cy="523"/>
          </a:xfrm>
          <a:effectLst>
            <a:outerShdw blurRad="25400" dist="127000" dir="21000000" sx="76000" sy="76000" kx="-1200000" algn="bl" rotWithShape="0">
              <a:prstClr val="black">
                <a:alpha val="50000"/>
              </a:prstClr>
            </a:outerShdw>
          </a:effectLst>
        </p:grpSpPr>
        <p:sp>
          <p:nvSpPr>
            <p:cNvPr id="302"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303" name="Group 10"/>
            <p:cNvGrpSpPr>
              <a:grpSpLocks/>
            </p:cNvGrpSpPr>
            <p:nvPr/>
          </p:nvGrpSpPr>
          <p:grpSpPr bwMode="auto">
            <a:xfrm>
              <a:off x="3265" y="1344"/>
              <a:ext cx="318" cy="364"/>
              <a:chOff x="1065" y="2023"/>
              <a:chExt cx="318" cy="364"/>
            </a:xfrm>
          </p:grpSpPr>
          <p:sp>
            <p:nvSpPr>
              <p:cNvPr id="30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0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306" name="Group 186"/>
          <p:cNvGrpSpPr>
            <a:grpSpLocks noChangeAspect="1"/>
          </p:cNvGrpSpPr>
          <p:nvPr/>
        </p:nvGrpSpPr>
        <p:grpSpPr bwMode="auto">
          <a:xfrm>
            <a:off x="2944974" y="2379828"/>
            <a:ext cx="399239" cy="461486"/>
            <a:chOff x="3198" y="1344"/>
            <a:chExt cx="453" cy="523"/>
          </a:xfrm>
          <a:effectLst>
            <a:outerShdw blurRad="25400" dist="127000" dir="21000000" sx="76000" sy="76000" kx="-1200000" algn="bl" rotWithShape="0">
              <a:prstClr val="black">
                <a:alpha val="50000"/>
              </a:prstClr>
            </a:outerShdw>
          </a:effectLst>
        </p:grpSpPr>
        <p:sp>
          <p:nvSpPr>
            <p:cNvPr id="307"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308" name="Group 188"/>
            <p:cNvGrpSpPr>
              <a:grpSpLocks/>
            </p:cNvGrpSpPr>
            <p:nvPr/>
          </p:nvGrpSpPr>
          <p:grpSpPr bwMode="auto">
            <a:xfrm>
              <a:off x="3265" y="1344"/>
              <a:ext cx="318" cy="364"/>
              <a:chOff x="1065" y="2023"/>
              <a:chExt cx="318" cy="364"/>
            </a:xfrm>
          </p:grpSpPr>
          <p:sp>
            <p:nvSpPr>
              <p:cNvPr id="309"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10"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311" name="Group 201"/>
          <p:cNvGrpSpPr>
            <a:grpSpLocks noChangeAspect="1"/>
          </p:cNvGrpSpPr>
          <p:nvPr/>
        </p:nvGrpSpPr>
        <p:grpSpPr bwMode="auto">
          <a:xfrm>
            <a:off x="3434483" y="2379828"/>
            <a:ext cx="399239" cy="461486"/>
            <a:chOff x="3198" y="1344"/>
            <a:chExt cx="453" cy="523"/>
          </a:xfrm>
          <a:effectLst>
            <a:outerShdw blurRad="25400" dist="127000" dir="21000000" sx="76000" sy="76000" kx="-1200000" algn="bl" rotWithShape="0">
              <a:prstClr val="black">
                <a:alpha val="50000"/>
              </a:prstClr>
            </a:outerShdw>
          </a:effectLst>
        </p:grpSpPr>
        <p:sp>
          <p:nvSpPr>
            <p:cNvPr id="312"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313" name="Group 203"/>
            <p:cNvGrpSpPr>
              <a:grpSpLocks/>
            </p:cNvGrpSpPr>
            <p:nvPr/>
          </p:nvGrpSpPr>
          <p:grpSpPr bwMode="auto">
            <a:xfrm>
              <a:off x="3265" y="1344"/>
              <a:ext cx="318" cy="364"/>
              <a:chOff x="1065" y="2023"/>
              <a:chExt cx="318" cy="364"/>
            </a:xfrm>
          </p:grpSpPr>
          <p:sp>
            <p:nvSpPr>
              <p:cNvPr id="314"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15"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316" name="Rectangle 3"/>
          <p:cNvSpPr>
            <a:spLocks noChangeArrowheads="1"/>
          </p:cNvSpPr>
          <p:nvPr/>
        </p:nvSpPr>
        <p:spPr bwMode="auto">
          <a:xfrm>
            <a:off x="4962156" y="2524007"/>
            <a:ext cx="1665588" cy="346249"/>
          </a:xfrm>
          <a:prstGeom prst="rect">
            <a:avLst/>
          </a:prstGeom>
          <a:noFill/>
          <a:ln w="9525">
            <a:noFill/>
            <a:miter lim="800000"/>
            <a:headEnd/>
            <a:tailEnd/>
          </a:ln>
        </p:spPr>
        <p:txBody>
          <a:bodyPr wrap="square" lIns="0" tIns="0" rIns="0" bIns="0">
            <a:spAutoFit/>
          </a:bodyPr>
          <a:lstStyle/>
          <a:p>
            <a:pPr defTabSz="685800" eaLnBrk="0" hangingPunct="0">
              <a:defRPr/>
            </a:pPr>
            <a:r>
              <a:rPr lang="fr-BE" sz="1125">
                <a:solidFill>
                  <a:srgbClr val="000000"/>
                </a:solidFill>
              </a:rPr>
              <a:t>Dans</a:t>
            </a:r>
            <a:r>
              <a:rPr lang="en-GB" sz="1125">
                <a:solidFill>
                  <a:srgbClr val="000000"/>
                </a:solidFill>
              </a:rPr>
              <a:t> sa propre organisation, +</a:t>
            </a:r>
          </a:p>
        </p:txBody>
      </p:sp>
      <p:sp>
        <p:nvSpPr>
          <p:cNvPr id="317" name="Rectangle 3"/>
          <p:cNvSpPr>
            <a:spLocks noChangeArrowheads="1"/>
          </p:cNvSpPr>
          <p:nvPr/>
        </p:nvSpPr>
        <p:spPr bwMode="auto">
          <a:xfrm>
            <a:off x="4962156" y="3075397"/>
            <a:ext cx="1665588" cy="346249"/>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Dans sa propre organisation</a:t>
            </a:r>
          </a:p>
        </p:txBody>
      </p:sp>
      <p:sp>
        <p:nvSpPr>
          <p:cNvPr id="318" name="Rectangle 3"/>
          <p:cNvSpPr>
            <a:spLocks noChangeArrowheads="1"/>
          </p:cNvSpPr>
          <p:nvPr/>
        </p:nvSpPr>
        <p:spPr bwMode="auto">
          <a:xfrm>
            <a:off x="4062205" y="3855734"/>
            <a:ext cx="1665588" cy="346249"/>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Dans sa propre organisation</a:t>
            </a:r>
          </a:p>
        </p:txBody>
      </p:sp>
      <p:sp>
        <p:nvSpPr>
          <p:cNvPr id="319" name="Rectangle 3"/>
          <p:cNvSpPr>
            <a:spLocks noChangeArrowheads="1"/>
          </p:cNvSpPr>
          <p:nvPr/>
        </p:nvSpPr>
        <p:spPr bwMode="auto">
          <a:xfrm>
            <a:off x="3536803" y="4419870"/>
            <a:ext cx="1665588" cy="346249"/>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Dans sa propre organisation</a:t>
            </a:r>
          </a:p>
        </p:txBody>
      </p:sp>
      <p:sp>
        <p:nvSpPr>
          <p:cNvPr id="121" name="Text Box 14"/>
          <p:cNvSpPr txBox="1">
            <a:spLocks noChangeArrowheads="1"/>
          </p:cNvSpPr>
          <p:nvPr/>
        </p:nvSpPr>
        <p:spPr bwMode="auto">
          <a:xfrm rot="16200000">
            <a:off x="336097" y="4071553"/>
            <a:ext cx="1350000"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level</a:t>
            </a:r>
          </a:p>
        </p:txBody>
      </p:sp>
      <p:sp>
        <p:nvSpPr>
          <p:cNvPr id="122" name="Text Box 14"/>
          <p:cNvSpPr txBox="1">
            <a:spLocks noChangeArrowheads="1"/>
          </p:cNvSpPr>
          <p:nvPr/>
        </p:nvSpPr>
        <p:spPr bwMode="auto">
          <a:xfrm rot="16200000">
            <a:off x="130835" y="2408130"/>
            <a:ext cx="1760525"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level</a:t>
            </a:r>
          </a:p>
        </p:txBody>
      </p:sp>
      <p:sp>
        <p:nvSpPr>
          <p:cNvPr id="124" name="Rounded Rectangle 123"/>
          <p:cNvSpPr/>
          <p:nvPr/>
        </p:nvSpPr>
        <p:spPr bwMode="auto">
          <a:xfrm>
            <a:off x="1281150" y="3637846"/>
            <a:ext cx="5940660" cy="1208444"/>
          </a:xfrm>
          <a:prstGeom prst="roundRect">
            <a:avLst>
              <a:gd name="adj" fmla="val 19351"/>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5" name="Rounded Rectangle 124"/>
          <p:cNvSpPr/>
          <p:nvPr/>
        </p:nvSpPr>
        <p:spPr bwMode="auto">
          <a:xfrm>
            <a:off x="1281150" y="1735617"/>
            <a:ext cx="5940660" cy="1760525"/>
          </a:xfrm>
          <a:prstGeom prst="roundRect">
            <a:avLst>
              <a:gd name="adj" fmla="val 1926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127" name="Group 126"/>
          <p:cNvGrpSpPr>
            <a:grpSpLocks noChangeAspect="1"/>
          </p:cNvGrpSpPr>
          <p:nvPr/>
        </p:nvGrpSpPr>
        <p:grpSpPr>
          <a:xfrm>
            <a:off x="3923991" y="182843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28"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29" name="Group 10"/>
            <p:cNvGrpSpPr>
              <a:grpSpLocks/>
            </p:cNvGrpSpPr>
            <p:nvPr/>
          </p:nvGrpSpPr>
          <p:grpSpPr bwMode="auto">
            <a:xfrm>
              <a:off x="5462648" y="5801921"/>
              <a:ext cx="393384" cy="450789"/>
              <a:chOff x="1065" y="2023"/>
              <a:chExt cx="318" cy="364"/>
            </a:xfrm>
          </p:grpSpPr>
          <p:sp>
            <p:nvSpPr>
              <p:cNvPr id="13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32" name="Group 131"/>
          <p:cNvGrpSpPr>
            <a:grpSpLocks noChangeAspect="1"/>
          </p:cNvGrpSpPr>
          <p:nvPr/>
        </p:nvGrpSpPr>
        <p:grpSpPr>
          <a:xfrm>
            <a:off x="4413499" y="182843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3"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34" name="Group 10"/>
            <p:cNvGrpSpPr>
              <a:grpSpLocks/>
            </p:cNvGrpSpPr>
            <p:nvPr/>
          </p:nvGrpSpPr>
          <p:grpSpPr bwMode="auto">
            <a:xfrm>
              <a:off x="5462648" y="5801921"/>
              <a:ext cx="393384" cy="450789"/>
              <a:chOff x="1065" y="2023"/>
              <a:chExt cx="318" cy="364"/>
            </a:xfrm>
          </p:grpSpPr>
          <p:sp>
            <p:nvSpPr>
              <p:cNvPr id="13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37" name="Group 136"/>
          <p:cNvGrpSpPr>
            <a:grpSpLocks noChangeAspect="1"/>
          </p:cNvGrpSpPr>
          <p:nvPr/>
        </p:nvGrpSpPr>
        <p:grpSpPr>
          <a:xfrm>
            <a:off x="2992446" y="372264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39" name="Group 10"/>
            <p:cNvGrpSpPr>
              <a:grpSpLocks/>
            </p:cNvGrpSpPr>
            <p:nvPr/>
          </p:nvGrpSpPr>
          <p:grpSpPr bwMode="auto">
            <a:xfrm>
              <a:off x="5462648" y="5801921"/>
              <a:ext cx="393384" cy="450789"/>
              <a:chOff x="1065" y="2023"/>
              <a:chExt cx="318" cy="364"/>
            </a:xfrm>
          </p:grpSpPr>
          <p:sp>
            <p:nvSpPr>
              <p:cNvPr id="14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2" name="Group 141"/>
          <p:cNvGrpSpPr>
            <a:grpSpLocks noChangeAspect="1"/>
          </p:cNvGrpSpPr>
          <p:nvPr/>
        </p:nvGrpSpPr>
        <p:grpSpPr>
          <a:xfrm>
            <a:off x="3528207" y="372264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3"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44" name="Group 10"/>
            <p:cNvGrpSpPr>
              <a:grpSpLocks/>
            </p:cNvGrpSpPr>
            <p:nvPr/>
          </p:nvGrpSpPr>
          <p:grpSpPr bwMode="auto">
            <a:xfrm>
              <a:off x="5462648" y="5801921"/>
              <a:ext cx="393384" cy="450789"/>
              <a:chOff x="1065" y="2023"/>
              <a:chExt cx="318" cy="364"/>
            </a:xfrm>
          </p:grpSpPr>
          <p:sp>
            <p:nvSpPr>
              <p:cNvPr id="14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7" name="Group 146"/>
          <p:cNvGrpSpPr>
            <a:grpSpLocks noChangeAspect="1"/>
          </p:cNvGrpSpPr>
          <p:nvPr/>
        </p:nvGrpSpPr>
        <p:grpSpPr>
          <a:xfrm>
            <a:off x="2456684" y="4275689"/>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50" name="Group 10"/>
            <p:cNvGrpSpPr>
              <a:grpSpLocks/>
            </p:cNvGrpSpPr>
            <p:nvPr/>
          </p:nvGrpSpPr>
          <p:grpSpPr bwMode="auto">
            <a:xfrm>
              <a:off x="5462648" y="5801921"/>
              <a:ext cx="393384" cy="450789"/>
              <a:chOff x="1065" y="2023"/>
              <a:chExt cx="318" cy="364"/>
            </a:xfrm>
          </p:grpSpPr>
          <p:sp>
            <p:nvSpPr>
              <p:cNvPr id="15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4" name="Group 153"/>
          <p:cNvGrpSpPr>
            <a:grpSpLocks noChangeAspect="1"/>
          </p:cNvGrpSpPr>
          <p:nvPr/>
        </p:nvGrpSpPr>
        <p:grpSpPr>
          <a:xfrm>
            <a:off x="2992446" y="4275689"/>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55"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56" name="Group 10"/>
            <p:cNvGrpSpPr>
              <a:grpSpLocks/>
            </p:cNvGrpSpPr>
            <p:nvPr/>
          </p:nvGrpSpPr>
          <p:grpSpPr bwMode="auto">
            <a:xfrm>
              <a:off x="5462648" y="5801921"/>
              <a:ext cx="393384" cy="450789"/>
              <a:chOff x="1065" y="2023"/>
              <a:chExt cx="318" cy="364"/>
            </a:xfrm>
          </p:grpSpPr>
          <p:sp>
            <p:nvSpPr>
              <p:cNvPr id="157"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9" name="Group 158"/>
          <p:cNvGrpSpPr>
            <a:grpSpLocks noChangeAspect="1"/>
          </p:cNvGrpSpPr>
          <p:nvPr/>
        </p:nvGrpSpPr>
        <p:grpSpPr>
          <a:xfrm>
            <a:off x="3923991" y="237982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60"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61" name="Group 10"/>
            <p:cNvGrpSpPr>
              <a:grpSpLocks/>
            </p:cNvGrpSpPr>
            <p:nvPr/>
          </p:nvGrpSpPr>
          <p:grpSpPr bwMode="auto">
            <a:xfrm>
              <a:off x="5462648" y="5801921"/>
              <a:ext cx="393384" cy="450789"/>
              <a:chOff x="1065" y="2023"/>
              <a:chExt cx="318" cy="364"/>
            </a:xfrm>
          </p:grpSpPr>
          <p:sp>
            <p:nvSpPr>
              <p:cNvPr id="16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69" name="Group 168"/>
          <p:cNvGrpSpPr>
            <a:grpSpLocks noChangeAspect="1"/>
          </p:cNvGrpSpPr>
          <p:nvPr/>
        </p:nvGrpSpPr>
        <p:grpSpPr>
          <a:xfrm>
            <a:off x="4413499" y="237982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70"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71" name="Group 10"/>
            <p:cNvGrpSpPr>
              <a:grpSpLocks/>
            </p:cNvGrpSpPr>
            <p:nvPr/>
          </p:nvGrpSpPr>
          <p:grpSpPr bwMode="auto">
            <a:xfrm>
              <a:off x="5462648" y="5801921"/>
              <a:ext cx="393384" cy="450789"/>
              <a:chOff x="1065" y="2023"/>
              <a:chExt cx="318" cy="364"/>
            </a:xfrm>
          </p:grpSpPr>
          <p:sp>
            <p:nvSpPr>
              <p:cNvPr id="17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96" name="Group 195"/>
          <p:cNvGrpSpPr>
            <a:grpSpLocks noChangeAspect="1"/>
          </p:cNvGrpSpPr>
          <p:nvPr/>
        </p:nvGrpSpPr>
        <p:grpSpPr>
          <a:xfrm>
            <a:off x="3923991" y="293121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97"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98" name="Group 10"/>
            <p:cNvGrpSpPr>
              <a:grpSpLocks/>
            </p:cNvGrpSpPr>
            <p:nvPr/>
          </p:nvGrpSpPr>
          <p:grpSpPr bwMode="auto">
            <a:xfrm>
              <a:off x="5462648" y="5801921"/>
              <a:ext cx="393384" cy="450789"/>
              <a:chOff x="1065" y="2023"/>
              <a:chExt cx="318" cy="364"/>
            </a:xfrm>
          </p:grpSpPr>
          <p:sp>
            <p:nvSpPr>
              <p:cNvPr id="199"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00"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01" name="Group 200"/>
          <p:cNvGrpSpPr>
            <a:grpSpLocks noChangeAspect="1"/>
          </p:cNvGrpSpPr>
          <p:nvPr/>
        </p:nvGrpSpPr>
        <p:grpSpPr>
          <a:xfrm>
            <a:off x="4413499" y="293121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02"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03" name="Group 10"/>
            <p:cNvGrpSpPr>
              <a:grpSpLocks/>
            </p:cNvGrpSpPr>
            <p:nvPr/>
          </p:nvGrpSpPr>
          <p:grpSpPr bwMode="auto">
            <a:xfrm>
              <a:off x="5462648" y="5801921"/>
              <a:ext cx="393384" cy="450789"/>
              <a:chOff x="1065" y="2023"/>
              <a:chExt cx="318" cy="364"/>
            </a:xfrm>
          </p:grpSpPr>
          <p:sp>
            <p:nvSpPr>
              <p:cNvPr id="20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0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206" name="Learning  Outcomes"/>
          <p:cNvSpPr txBox="1"/>
          <p:nvPr/>
        </p:nvSpPr>
        <p:spPr>
          <a:xfrm>
            <a:off x="1069588" y="515277"/>
            <a:ext cx="11388652"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fr-BE" sz="4400">
                <a:solidFill>
                  <a:schemeClr val="tx2"/>
                </a:solidFill>
              </a:rPr>
              <a:t>Nomination / Révocation sur le portail </a:t>
            </a:r>
            <a:endParaRPr lang="en-US">
              <a:solidFill>
                <a:schemeClr val="tx2"/>
              </a:solidFill>
            </a:endParaRPr>
          </a:p>
        </p:txBody>
      </p:sp>
    </p:spTree>
    <p:extLst>
      <p:ext uri="{BB962C8B-B14F-4D97-AF65-F5344CB8AC3E}">
        <p14:creationId xmlns:p14="http://schemas.microsoft.com/office/powerpoint/2010/main" val="2644539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932160" y="1138369"/>
            <a:ext cx="10154940" cy="5839034"/>
          </a:xfrm>
          <a:prstGeom prst="rect">
            <a:avLst/>
          </a:prstGeom>
          <a:noFill/>
          <a:ln w="9525">
            <a:noFill/>
            <a:miter lim="800000"/>
            <a:headEnd/>
            <a:tailEnd/>
          </a:ln>
        </p:spPr>
        <p:txBody>
          <a:bodyPr wrap="square">
            <a:spAutoFit/>
          </a:bodyPr>
          <a:lstStyle/>
          <a:p>
            <a:pPr marL="265510" indent="-265510" defTabSz="685800" eaLnBrk="0" hangingPunct="0">
              <a:lnSpc>
                <a:spcPct val="95000"/>
              </a:lnSpc>
              <a:spcBef>
                <a:spcPts val="1800"/>
              </a:spcBef>
              <a:buClr>
                <a:srgbClr val="000000"/>
              </a:buClr>
              <a:buFontTx/>
              <a:buChar char="•"/>
              <a:defRPr/>
            </a:pPr>
            <a:r>
              <a:rPr lang="fr-BE" sz="2200" b="1"/>
              <a:t>La configuration minimale d'un consortium est</a:t>
            </a:r>
            <a:r>
              <a:rPr lang="en-GB" sz="2200"/>
              <a:t>:</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fr-BE" sz="2200"/>
              <a:t>Le principal contact du coordinateur</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Participant Contact per beneficiary</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LEAR par organisation</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Signataire légal par organisation</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Signataire financier par organisation</a:t>
            </a:r>
          </a:p>
          <a:p>
            <a:pPr marL="265510" indent="-265510" defTabSz="685800" eaLnBrk="0" hangingPunct="0">
              <a:lnSpc>
                <a:spcPct val="95000"/>
              </a:lnSpc>
              <a:spcBef>
                <a:spcPts val="1800"/>
              </a:spcBef>
              <a:buClr>
                <a:srgbClr val="000000"/>
              </a:buClr>
              <a:buFontTx/>
              <a:buChar char="•"/>
              <a:defRPr/>
            </a:pPr>
            <a:r>
              <a:rPr lang="fr-BE" sz="2200"/>
              <a:t>Une personne (= 1 compte EU Login) peut avoir autant de rôles que nécessaire en même temps (par exemple, le propriétaire d'une PME unipersonnelle peut être </a:t>
            </a:r>
            <a:r>
              <a:rPr lang="fr-BE" sz="2200" err="1"/>
              <a:t>PaCo</a:t>
            </a:r>
            <a:r>
              <a:rPr lang="fr-BE" sz="2200"/>
              <a:t>, LEAR, PLSIGN et PFSIGN)</a:t>
            </a:r>
          </a:p>
          <a:p>
            <a:pPr marL="265510" indent="-265510" defTabSz="685800" eaLnBrk="0" hangingPunct="0">
              <a:lnSpc>
                <a:spcPct val="95000"/>
              </a:lnSpc>
              <a:spcBef>
                <a:spcPts val="1800"/>
              </a:spcBef>
              <a:buClr>
                <a:srgbClr val="000000"/>
              </a:buClr>
              <a:buFontTx/>
              <a:buChar char="•"/>
              <a:defRPr/>
            </a:pPr>
            <a:r>
              <a:rPr lang="fr-BE" sz="2200"/>
              <a:t>Les partenaires externes définissent les rôles. La Commission n'intervient pas dans la définition des rôles, à l'exception du LEAR et du coordonnateur principal.</a:t>
            </a:r>
          </a:p>
          <a:p>
            <a:pPr marL="265510" indent="-265510" defTabSz="685800" eaLnBrk="0" hangingPunct="0">
              <a:lnSpc>
                <a:spcPct val="95000"/>
              </a:lnSpc>
              <a:spcBef>
                <a:spcPts val="1800"/>
              </a:spcBef>
              <a:buClr>
                <a:srgbClr val="000000"/>
              </a:buClr>
              <a:buFontTx/>
              <a:buChar char="•"/>
              <a:defRPr/>
            </a:pPr>
            <a:endParaRPr lang="fr-BE" sz="2200"/>
          </a:p>
          <a:p>
            <a:pPr marL="265510" indent="-265510" defTabSz="685800" eaLnBrk="0" hangingPunct="0">
              <a:lnSpc>
                <a:spcPct val="95000"/>
              </a:lnSpc>
              <a:spcBef>
                <a:spcPts val="1800"/>
              </a:spcBef>
              <a:buClr>
                <a:srgbClr val="000000"/>
              </a:buClr>
              <a:buFontTx/>
              <a:buChar char="•"/>
              <a:defRPr/>
            </a:pPr>
            <a:endParaRPr lang="en-GB" sz="2200" i="1"/>
          </a:p>
        </p:txBody>
      </p:sp>
      <p:sp>
        <p:nvSpPr>
          <p:cNvPr id="3" name="Title 2"/>
          <p:cNvSpPr>
            <a:spLocks noGrp="1"/>
          </p:cNvSpPr>
          <p:nvPr>
            <p:ph type="title"/>
          </p:nvPr>
        </p:nvSpPr>
        <p:spPr>
          <a:xfrm>
            <a:off x="932160" y="245468"/>
            <a:ext cx="10515600" cy="782357"/>
          </a:xfrm>
        </p:spPr>
        <p:txBody>
          <a:bodyPr/>
          <a:lstStyle/>
          <a:p>
            <a:r>
              <a:rPr lang="en-IE" b="1"/>
              <a:t>Bon à savoir!</a:t>
            </a:r>
            <a:endParaRPr lang="en-GB" b="1"/>
          </a:p>
        </p:txBody>
      </p:sp>
    </p:spTree>
    <p:extLst>
      <p:ext uri="{BB962C8B-B14F-4D97-AF65-F5344CB8AC3E}">
        <p14:creationId xmlns:p14="http://schemas.microsoft.com/office/powerpoint/2010/main" val="8247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37492" y="461498"/>
            <a:ext cx="9389840" cy="646331"/>
          </a:xfrm>
          <a:prstGeom prst="rect">
            <a:avLst/>
          </a:prstGeom>
          <a:noFill/>
        </p:spPr>
        <p:txBody>
          <a:bodyPr wrap="square" rtlCol="0">
            <a:spAutoFit/>
          </a:bodyPr>
          <a:lstStyle/>
          <a:p>
            <a:r>
              <a:rPr lang="fr-FR"/>
              <a:t>Les rôles peuvent être modifiés à partir du menu </a:t>
            </a:r>
            <a:r>
              <a:rPr lang="fr-FR" b="1"/>
              <a:t>MON ORGANISATION</a:t>
            </a:r>
            <a:r>
              <a:rPr lang="fr-FR"/>
              <a:t> en sélectionnant le bouton ACTIONS.</a:t>
            </a:r>
          </a:p>
        </p:txBody>
      </p:sp>
      <p:pic>
        <p:nvPicPr>
          <p:cNvPr id="2" name="Picture 1"/>
          <p:cNvPicPr>
            <a:picLocks noChangeAspect="1"/>
          </p:cNvPicPr>
          <p:nvPr/>
        </p:nvPicPr>
        <p:blipFill>
          <a:blip r:embed="rId3"/>
          <a:stretch>
            <a:fillRect/>
          </a:stretch>
        </p:blipFill>
        <p:spPr>
          <a:xfrm>
            <a:off x="958361" y="1593648"/>
            <a:ext cx="10647484" cy="3346352"/>
          </a:xfrm>
          <a:prstGeom prst="rect">
            <a:avLst/>
          </a:prstGeom>
        </p:spPr>
      </p:pic>
      <p:sp>
        <p:nvSpPr>
          <p:cNvPr id="9" name="Rectangle 8"/>
          <p:cNvSpPr/>
          <p:nvPr/>
        </p:nvSpPr>
        <p:spPr>
          <a:xfrm>
            <a:off x="958361" y="2563808"/>
            <a:ext cx="1424354"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p:cNvSpPr/>
          <p:nvPr/>
        </p:nvSpPr>
        <p:spPr>
          <a:xfrm>
            <a:off x="10726615" y="3838693"/>
            <a:ext cx="712178"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p:cNvSpPr/>
          <p:nvPr/>
        </p:nvSpPr>
        <p:spPr>
          <a:xfrm>
            <a:off x="10114023" y="4555106"/>
            <a:ext cx="1166508" cy="241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735542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32896" y="3056442"/>
            <a:ext cx="10065224" cy="2149523"/>
          </a:xfrm>
        </p:spPr>
        <p:txBody>
          <a:bodyPr>
            <a:noAutofit/>
          </a:bodyPr>
          <a:lstStyle/>
          <a:p>
            <a:pPr algn="ctr"/>
            <a:r>
              <a:rPr lang="en-IE" sz="4400" b="1" dirty="0"/>
              <a:t>VI. Documentation et </a:t>
            </a:r>
            <a:r>
              <a:rPr lang="en-IE" sz="4400" b="1" dirty="0" err="1"/>
              <a:t>ressources</a:t>
            </a:r>
            <a:endParaRPr lang="en-GB" sz="4400" b="1" dirty="0"/>
          </a:p>
        </p:txBody>
      </p:sp>
      <p:sp>
        <p:nvSpPr>
          <p:cNvPr id="2" name="Slide Number Placeholder 1"/>
          <p:cNvSpPr>
            <a:spLocks noGrp="1"/>
          </p:cNvSpPr>
          <p:nvPr>
            <p:ph type="sldNum" sz="quarter" idx="4294967295"/>
          </p:nvPr>
        </p:nvSpPr>
        <p:spPr>
          <a:xfrm>
            <a:off x="0" y="6130925"/>
            <a:ext cx="2743200" cy="365125"/>
          </a:xfrm>
        </p:spPr>
        <p:txBody>
          <a:bodyPr/>
          <a:lstStyle/>
          <a:p>
            <a:fld id="{F46C79FD-C571-418B-AB0F-5EE936C85276}" type="slidenum">
              <a:rPr lang="en-GB" smtClean="0"/>
              <a:t>66</a:t>
            </a:fld>
            <a:endParaRPr lang="en-GB"/>
          </a:p>
        </p:txBody>
      </p:sp>
    </p:spTree>
    <p:extLst>
      <p:ext uri="{BB962C8B-B14F-4D97-AF65-F5344CB8AC3E}">
        <p14:creationId xmlns:p14="http://schemas.microsoft.com/office/powerpoint/2010/main" val="10035349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4718998" y="1355773"/>
            <a:ext cx="7263736" cy="4985980"/>
          </a:xfrm>
          <a:prstGeom prst="rect">
            <a:avLst/>
          </a:prstGeom>
          <a:noFill/>
          <a:ln w="9525">
            <a:noFill/>
            <a:miter lim="800000"/>
            <a:headEnd/>
            <a:tailEnd/>
          </a:ln>
        </p:spPr>
        <p:txBody>
          <a:bodyPr wrap="square" lIns="91440" tIns="45720" rIns="91440" bIns="45720" anchor="t">
            <a:spAutoFit/>
          </a:bodyPr>
          <a:lstStyle/>
          <a:p>
            <a:r>
              <a:rPr lang="en-GB" sz="2200" dirty="0" err="1"/>
              <a:t>Cliquez</a:t>
            </a:r>
            <a:r>
              <a:rPr lang="en-GB" sz="2200" dirty="0"/>
              <a:t> sur le </a:t>
            </a:r>
            <a:r>
              <a:rPr lang="en-GB" sz="2200" u="sng" dirty="0">
                <a:hlinkClick r:id="rId3"/>
              </a:rPr>
              <a:t>lien</a:t>
            </a:r>
            <a:r>
              <a:rPr lang="en-GB" sz="2200" dirty="0"/>
              <a:t> &gt; '</a:t>
            </a:r>
            <a:r>
              <a:rPr lang="en-GB" sz="2200" b="1" dirty="0"/>
              <a:t>Need Help?'</a:t>
            </a:r>
            <a:r>
              <a:rPr lang="en-GB" sz="2200" dirty="0"/>
              <a:t> </a:t>
            </a:r>
          </a:p>
          <a:p>
            <a:endParaRPr lang="en-GB" sz="2200"/>
          </a:p>
          <a:p>
            <a:r>
              <a:rPr lang="en-GB" sz="2200" b="1">
                <a:solidFill>
                  <a:schemeClr val="tx2"/>
                </a:solidFill>
              </a:rPr>
              <a:t>Support Informatique </a:t>
            </a:r>
            <a:endParaRPr lang="en-GB" sz="2200" b="1">
              <a:solidFill>
                <a:schemeClr val="tx2"/>
              </a:solidFill>
              <a:cs typeface="Arial"/>
            </a:endParaRPr>
          </a:p>
          <a:p>
            <a:r>
              <a:rPr lang="en-IE" sz="2200" b="1" err="1"/>
              <a:t>Contactez</a:t>
            </a:r>
            <a:r>
              <a:rPr lang="en-IE" sz="2200" b="1"/>
              <a:t> le </a:t>
            </a:r>
            <a:r>
              <a:rPr lang="en-IE" sz="2200" b="1" err="1"/>
              <a:t>HelpDesk</a:t>
            </a:r>
            <a:r>
              <a:rPr lang="en-IE" sz="2200" b="1"/>
              <a:t>:</a:t>
            </a:r>
            <a:r>
              <a:rPr lang="en-US" sz="2200"/>
              <a:t> </a:t>
            </a:r>
            <a:endParaRPr lang="en-US" sz="2200">
              <a:cs typeface="Arial"/>
            </a:endParaRPr>
          </a:p>
          <a:p>
            <a:r>
              <a:rPr lang="en-US">
                <a:hlinkClick r:id="rId4"/>
              </a:rPr>
              <a:t>EC-FUNDING-TENDER-SERVICE-DESK@EC.EUROPA.EU</a:t>
            </a:r>
            <a:endParaRPr lang="en-US"/>
          </a:p>
          <a:p>
            <a:endParaRPr lang="en-GB" sz="2200"/>
          </a:p>
          <a:p>
            <a:r>
              <a:rPr lang="en-GB" sz="2200" b="1">
                <a:solidFill>
                  <a:schemeClr val="tx2"/>
                </a:solidFill>
              </a:rPr>
              <a:t>Pour des questions sur PIC, r</a:t>
            </a:r>
            <a:r>
              <a:rPr lang="fr" sz="2200" b="1">
                <a:solidFill>
                  <a:srgbClr val="024EA2"/>
                </a:solidFill>
                <a:latin typeface="Arial"/>
                <a:cs typeface="Arial"/>
              </a:rPr>
              <a:t>ô</a:t>
            </a:r>
            <a:r>
              <a:rPr lang="en-GB" sz="2200" b="1">
                <a:solidFill>
                  <a:schemeClr val="tx2"/>
                </a:solidFill>
              </a:rPr>
              <a:t>les </a:t>
            </a:r>
            <a:endParaRPr lang="fr" sz="2200">
              <a:solidFill>
                <a:schemeClr val="tx2"/>
              </a:solidFill>
              <a:latin typeface="Consolas"/>
            </a:endParaRPr>
          </a:p>
          <a:p>
            <a:r>
              <a:rPr lang="en-GB">
                <a:ea typeface="+mn-lt"/>
                <a:cs typeface="+mn-lt"/>
                <a:hlinkClick r:id="rId5"/>
              </a:rPr>
              <a:t>INTPA-PIC-MANAGEMENT@ec.europa.eu</a:t>
            </a:r>
            <a:endParaRPr lang="en-GB">
              <a:ea typeface="+mn-lt"/>
              <a:cs typeface="+mn-lt"/>
            </a:endParaRPr>
          </a:p>
          <a:p>
            <a:endParaRPr lang="en-IE" sz="2200" u="sng">
              <a:solidFill>
                <a:schemeClr val="accent6">
                  <a:lumMod val="75000"/>
                </a:schemeClr>
              </a:solidFill>
            </a:endParaRPr>
          </a:p>
          <a:p>
            <a:r>
              <a:rPr lang="en-IE" sz="2200" b="1">
                <a:solidFill>
                  <a:schemeClr val="tx2"/>
                </a:solidFill>
              </a:rPr>
              <a:t>Pour </a:t>
            </a:r>
            <a:r>
              <a:rPr lang="en-IE" sz="2200" b="1" err="1">
                <a:solidFill>
                  <a:schemeClr val="tx2"/>
                </a:solidFill>
              </a:rPr>
              <a:t>s'inscrire</a:t>
            </a:r>
            <a:r>
              <a:rPr lang="en-IE" sz="2200" b="1">
                <a:solidFill>
                  <a:schemeClr val="tx2"/>
                </a:solidFill>
              </a:rPr>
              <a:t> aux </a:t>
            </a:r>
            <a:r>
              <a:rPr lang="en-IE" sz="2200" b="1" err="1">
                <a:solidFill>
                  <a:schemeClr val="tx2"/>
                </a:solidFill>
              </a:rPr>
              <a:t>Webinaires</a:t>
            </a:r>
            <a:r>
              <a:rPr lang="en-IE" sz="2200" b="1">
                <a:solidFill>
                  <a:schemeClr val="tx2"/>
                </a:solidFill>
              </a:rPr>
              <a:t>/Newsletter sur OPSYS </a:t>
            </a:r>
            <a:endParaRPr lang="en-GB" sz="2200">
              <a:solidFill>
                <a:schemeClr val="tx2"/>
              </a:solidFill>
            </a:endParaRPr>
          </a:p>
          <a:p>
            <a:r>
              <a:rPr lang="en-IE" sz="2200" b="1"/>
              <a:t>Contact the Change Management and User Engagement Team:</a:t>
            </a:r>
            <a:endParaRPr lang="en-IE" sz="2200" b="1">
              <a:cs typeface="Arial"/>
            </a:endParaRPr>
          </a:p>
          <a:p>
            <a:r>
              <a:rPr lang="en-GB">
                <a:hlinkClick r:id="rId6"/>
              </a:rPr>
              <a:t>EC-OPSYS-CHANGE-MANAGEMENT@ec.europa.eu</a:t>
            </a:r>
            <a:endParaRPr lang="en-GB"/>
          </a:p>
          <a:p>
            <a:endParaRPr lang="en-GB">
              <a:cs typeface="Arial"/>
            </a:endParaRPr>
          </a:p>
        </p:txBody>
      </p:sp>
      <p:sp>
        <p:nvSpPr>
          <p:cNvPr id="4" name="Learning  Outcomes"/>
          <p:cNvSpPr txBox="1"/>
          <p:nvPr/>
        </p:nvSpPr>
        <p:spPr>
          <a:xfrm>
            <a:off x="1022604" y="473040"/>
            <a:ext cx="10834897" cy="6668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dirty="0">
                <a:solidFill>
                  <a:schemeClr val="tx1"/>
                </a:solidFill>
              </a:rPr>
              <a:t>Demander de </a:t>
            </a:r>
            <a:r>
              <a:rPr lang="en-IE" sz="4000" dirty="0" err="1">
                <a:solidFill>
                  <a:schemeClr val="tx1"/>
                </a:solidFill>
              </a:rPr>
              <a:t>l'aide</a:t>
            </a:r>
            <a:endParaRPr lang="en-IE" sz="4000" dirty="0" err="1">
              <a:solidFill>
                <a:schemeClr val="tx1"/>
              </a:solidFill>
              <a:cs typeface="Arial"/>
            </a:endParaRPr>
          </a:p>
        </p:txBody>
      </p:sp>
      <p:pic>
        <p:nvPicPr>
          <p:cNvPr id="7170" name="Picture 2" descr="Hel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657" y="1355773"/>
            <a:ext cx="3295142" cy="506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2010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1103312" y="5559591"/>
            <a:ext cx="8306161" cy="430887"/>
          </a:xfrm>
          <a:prstGeom prst="rect">
            <a:avLst/>
          </a:prstGeom>
          <a:noFill/>
          <a:ln w="9525">
            <a:noFill/>
            <a:miter lim="800000"/>
            <a:headEnd/>
            <a:tailEnd/>
          </a:ln>
        </p:spPr>
        <p:txBody>
          <a:bodyPr wrap="square">
            <a:spAutoFit/>
          </a:bodyPr>
          <a:lstStyle/>
          <a:p>
            <a:r>
              <a:rPr lang="fr-BE" sz="2200" dirty="0"/>
              <a:t>Portail F&amp;T&gt; Mes organisations&gt; Action&gt; Modifier l'organisation</a:t>
            </a:r>
            <a:endParaRPr lang="en-GB" sz="2200" dirty="0"/>
          </a:p>
        </p:txBody>
      </p:sp>
      <p:sp>
        <p:nvSpPr>
          <p:cNvPr id="4" name="Learning  Outcomes"/>
          <p:cNvSpPr txBox="1"/>
          <p:nvPr/>
        </p:nvSpPr>
        <p:spPr>
          <a:xfrm>
            <a:off x="1030420" y="534173"/>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dirty="0" err="1">
                <a:solidFill>
                  <a:schemeClr val="tx1"/>
                </a:solidFill>
              </a:rPr>
              <a:t>Contacter</a:t>
            </a:r>
            <a:r>
              <a:rPr lang="en-IE" sz="4400" dirty="0">
                <a:solidFill>
                  <a:schemeClr val="tx1"/>
                </a:solidFill>
              </a:rPr>
              <a:t> </a:t>
            </a:r>
            <a:r>
              <a:rPr lang="en-IE" sz="4400" dirty="0" err="1">
                <a:solidFill>
                  <a:schemeClr val="tx2"/>
                </a:solidFill>
              </a:rPr>
              <a:t>l'équipe</a:t>
            </a:r>
            <a:r>
              <a:rPr lang="en-IE" sz="4400" dirty="0">
                <a:solidFill>
                  <a:schemeClr val="tx2"/>
                </a:solidFill>
              </a:rPr>
              <a:t> de validation</a:t>
            </a:r>
            <a:endParaRPr sz="4400" dirty="0">
              <a:solidFill>
                <a:schemeClr val="tx2"/>
              </a:solidFill>
            </a:endParaRPr>
          </a:p>
        </p:txBody>
      </p:sp>
      <p:pic>
        <p:nvPicPr>
          <p:cNvPr id="6" name="Picture 2"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99"/>
          <a:stretch/>
        </p:blipFill>
        <p:spPr bwMode="auto">
          <a:xfrm>
            <a:off x="1162304" y="1405883"/>
            <a:ext cx="10296525" cy="401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61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arning  Outcomes"/>
          <p:cNvSpPr txBox="1"/>
          <p:nvPr/>
        </p:nvSpPr>
        <p:spPr>
          <a:xfrm>
            <a:off x="1162304" y="559493"/>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1"/>
                </a:solidFill>
              </a:rPr>
              <a:t>Contacter </a:t>
            </a:r>
            <a:r>
              <a:rPr lang="en-IE" sz="4400">
                <a:solidFill>
                  <a:schemeClr val="tx2"/>
                </a:solidFill>
              </a:rPr>
              <a:t>l'équipe de validation</a:t>
            </a:r>
          </a:p>
        </p:txBody>
      </p:sp>
      <p:pic>
        <p:nvPicPr>
          <p:cNvPr id="5" name="Picture 28" descr="cid:image047.png@01D4B26C.BFD89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304" y="1588211"/>
            <a:ext cx="9618767" cy="37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07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D46D1E-3AB7-46D9-8697-F6F5BD239E44}"/>
              </a:ext>
            </a:extLst>
          </p:cNvPr>
          <p:cNvSpPr>
            <a:spLocks noGrp="1"/>
          </p:cNvSpPr>
          <p:nvPr>
            <p:ph idx="1"/>
          </p:nvPr>
        </p:nvSpPr>
        <p:spPr>
          <a:xfrm>
            <a:off x="1189266" y="1557110"/>
            <a:ext cx="8124732" cy="4479926"/>
          </a:xfrm>
        </p:spPr>
        <p:txBody>
          <a:bodyPr vert="horz" lIns="91440" tIns="45720" rIns="91440" bIns="45720" rtlCol="0" anchor="t">
            <a:noAutofit/>
          </a:bodyPr>
          <a:lstStyle/>
          <a:p>
            <a:pPr marL="0" indent="0">
              <a:buNone/>
            </a:pPr>
            <a:r>
              <a:rPr lang="en-GB" b="1">
                <a:solidFill>
                  <a:srgbClr val="034EA2"/>
                </a:solidFill>
              </a:rPr>
              <a:t>Commission </a:t>
            </a:r>
            <a:r>
              <a:rPr lang="en-GB" b="1" err="1">
                <a:solidFill>
                  <a:srgbClr val="034EA2"/>
                </a:solidFill>
              </a:rPr>
              <a:t>européenne</a:t>
            </a:r>
            <a:endParaRPr lang="en-GB" b="1">
              <a:solidFill>
                <a:srgbClr val="034EA2"/>
              </a:solidFill>
            </a:endParaRPr>
          </a:p>
          <a:p>
            <a:pPr marL="172720" indent="-172720">
              <a:lnSpc>
                <a:spcPct val="107000"/>
              </a:lnSpc>
              <a:spcAft>
                <a:spcPts val="800"/>
              </a:spcAft>
              <a:tabLst>
                <a:tab pos="457200" algn="l"/>
              </a:tabLst>
            </a:pPr>
            <a:r>
              <a:rPr lang="fr-FR" sz="1400" b="1">
                <a:solidFill>
                  <a:schemeClr val="accent5"/>
                </a:solidFill>
                <a:ea typeface="Calibri" panose="020F0502020204030204" pitchFamily="34" charset="0"/>
                <a:cs typeface="Times New Roman"/>
              </a:rPr>
              <a:t>La DG INTPA </a:t>
            </a:r>
            <a:r>
              <a:rPr lang="fr-FR" sz="1400">
                <a:ea typeface="Calibri" panose="020F0502020204030204" pitchFamily="34" charset="0"/>
                <a:cs typeface="Times New Roman"/>
              </a:rPr>
              <a:t>élabore les politiques de coopération de l'UE, conçoit et met en œuvre des programmes de partenariat de l'UE dans le monde entier. Anciennement appelée DG DEVCO</a:t>
            </a:r>
            <a:r>
              <a:rPr lang="fr-FR" sz="1400" b="1">
                <a:solidFill>
                  <a:schemeClr val="accent5"/>
                </a:solidFill>
                <a:ea typeface="Calibri" panose="020F0502020204030204" pitchFamily="34" charset="0"/>
                <a:cs typeface="Times New Roman"/>
              </a:rPr>
              <a:t>. </a:t>
            </a:r>
          </a:p>
          <a:p>
            <a:pPr marL="172720" indent="-172720">
              <a:lnSpc>
                <a:spcPct val="107000"/>
              </a:lnSpc>
              <a:spcAft>
                <a:spcPts val="800"/>
              </a:spcAft>
              <a:tabLst>
                <a:tab pos="457200" algn="l"/>
              </a:tabLst>
            </a:pPr>
            <a:r>
              <a:rPr lang="fr-FR" sz="1400" b="1">
                <a:solidFill>
                  <a:schemeClr val="accent5"/>
                </a:solidFill>
                <a:ea typeface="Calibri" panose="020F0502020204030204" pitchFamily="34" charset="0"/>
                <a:cs typeface="Times New Roman"/>
              </a:rPr>
              <a:t>La DG NEAR </a:t>
            </a:r>
            <a:r>
              <a:rPr lang="fr-FR" sz="1400">
                <a:ea typeface="Calibri" panose="020F0502020204030204" pitchFamily="34" charset="0"/>
                <a:cs typeface="Times New Roman"/>
              </a:rPr>
              <a:t>conçoit et met en œuvre la politique de voisinage et d'élargissement de l'UE.</a:t>
            </a:r>
            <a:r>
              <a:rPr lang="fr-FR" sz="1400" b="1">
                <a:solidFill>
                  <a:schemeClr val="accent5"/>
                </a:solidFill>
                <a:ea typeface="Calibri" panose="020F0502020204030204" pitchFamily="34" charset="0"/>
                <a:cs typeface="Times New Roman"/>
              </a:rPr>
              <a:t> </a:t>
            </a:r>
          </a:p>
          <a:p>
            <a:pPr marL="172720" indent="-172720">
              <a:lnSpc>
                <a:spcPct val="107000"/>
              </a:lnSpc>
              <a:spcAft>
                <a:spcPts val="800"/>
              </a:spcAft>
              <a:tabLst>
                <a:tab pos="457200" algn="l"/>
              </a:tabLst>
            </a:pPr>
            <a:r>
              <a:rPr lang="fr-FR" sz="1400" b="1">
                <a:solidFill>
                  <a:schemeClr val="accent5"/>
                </a:solidFill>
                <a:ea typeface="Calibri" panose="020F0502020204030204" pitchFamily="34" charset="0"/>
                <a:cs typeface="Times New Roman"/>
              </a:rPr>
              <a:t>FPI </a:t>
            </a:r>
            <a:r>
              <a:rPr lang="fr-FR" sz="1400">
                <a:ea typeface="Calibri" panose="020F0502020204030204" pitchFamily="34" charset="0"/>
                <a:cs typeface="Times New Roman"/>
              </a:rPr>
              <a:t>(Service des instruments de la politique étrangère) mène un certain nombre d'actions de politique étrangère de l'UE et gère les opérations, y compris leur financement.</a:t>
            </a:r>
            <a:br>
              <a:rPr lang="en-US" sz="1500">
                <a:latin typeface="Arial" panose="020B0604020202020204" pitchFamily="34" charset="0"/>
                <a:ea typeface="Calibri" panose="020F0502020204030204" pitchFamily="34" charset="0"/>
                <a:cs typeface="Times New Roman" panose="02020603050405020304" pitchFamily="18" charset="0"/>
              </a:rPr>
            </a:br>
            <a:endParaRPr lang="en-GB" sz="15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a:solidFill>
                  <a:srgbClr val="034EA2"/>
                </a:solidFill>
              </a:rPr>
              <a:t>EEAS</a:t>
            </a:r>
            <a:endParaRPr lang="en-GB" b="1">
              <a:solidFill>
                <a:srgbClr val="034EA2"/>
              </a:solidFill>
              <a:cs typeface="Arial"/>
            </a:endParaRPr>
          </a:p>
          <a:p>
            <a:r>
              <a:rPr lang="fr-FR" sz="1400">
                <a:solidFill>
                  <a:srgbClr val="4D4D4D"/>
                </a:solidFill>
                <a:ea typeface="Calibri" panose="020F0502020204030204" pitchFamily="34" charset="0"/>
                <a:cs typeface="Times New Roman"/>
              </a:rPr>
              <a:t>Le </a:t>
            </a:r>
            <a:r>
              <a:rPr lang="fr-FR" sz="1400" b="1">
                <a:solidFill>
                  <a:schemeClr val="accent5"/>
                </a:solidFill>
                <a:ea typeface="Calibri" panose="020F0502020204030204" pitchFamily="34" charset="0"/>
                <a:cs typeface="Times New Roman"/>
              </a:rPr>
              <a:t>Service européen pour l'action extérieure</a:t>
            </a:r>
            <a:r>
              <a:rPr lang="fr-FR" sz="1400">
                <a:solidFill>
                  <a:srgbClr val="4D4D4D"/>
                </a:solidFill>
                <a:ea typeface="Calibri" panose="020F0502020204030204" pitchFamily="34" charset="0"/>
                <a:cs typeface="Times New Roman"/>
              </a:rPr>
              <a:t> est le service diplomatique et étranger de l'UE. Sous l'égide du Haut Représentant de l'Union pour la sécurité et les affaires étrangères, le SEAE mène la politique étrangère et de sécurité commune de l'UE.</a:t>
            </a:r>
          </a:p>
          <a:p>
            <a:endParaRPr lang="en-GB" sz="1400">
              <a:solidFill>
                <a:srgbClr val="4D4D4D"/>
              </a:solidFill>
              <a:ea typeface="Calibri" panose="020F0502020204030204" pitchFamily="34" charset="0"/>
              <a:cs typeface="Times New Roman"/>
            </a:endParaRPr>
          </a:p>
          <a:p>
            <a:pPr marL="0" indent="0">
              <a:buNone/>
            </a:pPr>
            <a:endParaRPr lang="en-GB"/>
          </a:p>
        </p:txBody>
      </p:sp>
      <p:sp>
        <p:nvSpPr>
          <p:cNvPr id="3" name="Title 2">
            <a:extLst>
              <a:ext uri="{FF2B5EF4-FFF2-40B4-BE49-F238E27FC236}">
                <a16:creationId xmlns:a16="http://schemas.microsoft.com/office/drawing/2014/main" id="{CBAFC62C-4912-4AE2-B123-B4520A6C8560}"/>
              </a:ext>
            </a:extLst>
          </p:cNvPr>
          <p:cNvSpPr>
            <a:spLocks noGrp="1"/>
          </p:cNvSpPr>
          <p:nvPr>
            <p:ph type="title"/>
          </p:nvPr>
        </p:nvSpPr>
        <p:spPr>
          <a:xfrm>
            <a:off x="1009143" y="469487"/>
            <a:ext cx="10515600" cy="782357"/>
          </a:xfrm>
        </p:spPr>
        <p:txBody>
          <a:bodyPr/>
          <a:lstStyle/>
          <a:p>
            <a:r>
              <a:rPr lang="fr-FR" b="1">
                <a:solidFill>
                  <a:srgbClr val="24439C"/>
                </a:solidFill>
              </a:rPr>
              <a:t>Politique extérieure de l'UE : qui fait quoi</a:t>
            </a:r>
            <a:endParaRPr lang="en-GB" b="1"/>
          </a:p>
        </p:txBody>
      </p:sp>
    </p:spTree>
    <p:custDataLst>
      <p:tags r:id="rId1"/>
    </p:custDataLst>
    <p:extLst>
      <p:ext uri="{BB962C8B-B14F-4D97-AF65-F5344CB8AC3E}">
        <p14:creationId xmlns:p14="http://schemas.microsoft.com/office/powerpoint/2010/main" val="358017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9" descr="cid:image048.png@01D4B26C.BFD89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6915" y="1019752"/>
            <a:ext cx="8734426" cy="566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913311" y="578576"/>
            <a:ext cx="2377574" cy="369332"/>
          </a:xfrm>
          <a:prstGeom prst="rect">
            <a:avLst/>
          </a:prstGeom>
        </p:spPr>
        <p:txBody>
          <a:bodyPr wrap="none">
            <a:spAutoFit/>
          </a:bodyPr>
          <a:lstStyle/>
          <a:p>
            <a:r>
              <a:rPr lang="en-IE">
                <a:solidFill>
                  <a:srgbClr val="024B9C"/>
                </a:solidFill>
                <a:cs typeface="Arial"/>
              </a:rPr>
              <a:t>How to contact REA?</a:t>
            </a:r>
            <a:endParaRPr lang="en-US">
              <a:solidFill>
                <a:srgbClr val="024B9C"/>
              </a:solidFill>
              <a:cs typeface="Arial"/>
            </a:endParaRPr>
          </a:p>
        </p:txBody>
      </p:sp>
      <p:sp>
        <p:nvSpPr>
          <p:cNvPr id="5" name="TextBox 4"/>
          <p:cNvSpPr txBox="1"/>
          <p:nvPr/>
        </p:nvSpPr>
        <p:spPr>
          <a:xfrm>
            <a:off x="300662" y="4084910"/>
            <a:ext cx="2743200" cy="1384995"/>
          </a:xfrm>
          <a:prstGeom prst="rect">
            <a:avLst/>
          </a:prstGeom>
          <a:noFill/>
        </p:spPr>
        <p:txBody>
          <a:bodyPr wrap="square" rtlCol="0">
            <a:spAutoFit/>
          </a:bodyPr>
          <a:lstStyle/>
          <a:p>
            <a:r>
              <a:rPr lang="fr-FR" sz="1400" err="1"/>
              <a:t>Ecrivez</a:t>
            </a:r>
            <a:r>
              <a:rPr lang="fr-FR" sz="1400"/>
              <a:t> votre message et cliquez sur Envoyer pour contacter le service de validation REA sur des questions de téléchargement de documents uniquement </a:t>
            </a:r>
          </a:p>
        </p:txBody>
      </p:sp>
      <p:sp>
        <p:nvSpPr>
          <p:cNvPr id="8" name="Right Arrow 7"/>
          <p:cNvSpPr/>
          <p:nvPr/>
        </p:nvSpPr>
        <p:spPr>
          <a:xfrm>
            <a:off x="2832847" y="4374776"/>
            <a:ext cx="3146612" cy="502024"/>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68618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6096000" y="1815962"/>
            <a:ext cx="5467350" cy="1785104"/>
          </a:xfrm>
          <a:prstGeom prst="rect">
            <a:avLst/>
          </a:prstGeom>
          <a:noFill/>
          <a:ln w="9525">
            <a:noFill/>
            <a:miter lim="800000"/>
            <a:headEnd/>
            <a:tailEnd/>
          </a:ln>
        </p:spPr>
        <p:txBody>
          <a:bodyPr wrap="square">
            <a:spAutoFit/>
          </a:bodyPr>
          <a:lstStyle/>
          <a:p>
            <a:r>
              <a:rPr lang="fr-BE" sz="2200"/>
              <a:t>Vous pouvez lire les informations sur le</a:t>
            </a:r>
          </a:p>
          <a:p>
            <a:r>
              <a:rPr lang="en-GB" sz="2200">
                <a:hlinkClick r:id="rId3"/>
              </a:rPr>
              <a:t>EXACT Wiki</a:t>
            </a:r>
            <a:r>
              <a:rPr lang="en-GB" sz="2200"/>
              <a:t> </a:t>
            </a:r>
            <a:r>
              <a:rPr lang="fr-BE" sz="2200"/>
              <a:t>et les télécharger, si nécessaire, en cliquant sur les trois points et en exportant les informations de la page au format PDF ou Word.</a:t>
            </a:r>
            <a:endParaRPr lang="en-GB" sz="2200"/>
          </a:p>
        </p:txBody>
      </p:sp>
      <p:sp>
        <p:nvSpPr>
          <p:cNvPr id="4" name="Learning  Outcomes"/>
          <p:cNvSpPr txBox="1"/>
          <p:nvPr/>
        </p:nvSpPr>
        <p:spPr>
          <a:xfrm>
            <a:off x="1162304" y="559493"/>
            <a:ext cx="10834897" cy="7284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1"/>
                </a:solidFill>
              </a:rPr>
              <a:t>Accéder à la </a:t>
            </a:r>
            <a:r>
              <a:rPr lang="en-IE" sz="4400">
                <a:solidFill>
                  <a:schemeClr val="tx2"/>
                </a:solidFill>
              </a:rPr>
              <a:t>Documentation</a:t>
            </a:r>
            <a:endParaRPr sz="4400">
              <a:solidFill>
                <a:schemeClr val="tx2"/>
              </a:solidFill>
            </a:endParaRPr>
          </a:p>
        </p:txBody>
      </p:sp>
      <p:pic>
        <p:nvPicPr>
          <p:cNvPr id="5" name="Picture 3" descr="image005"/>
          <p:cNvPicPr>
            <a:picLocks noChangeAspect="1" noChangeArrowheads="1"/>
          </p:cNvPicPr>
          <p:nvPr/>
        </p:nvPicPr>
        <p:blipFill rotWithShape="1">
          <a:blip r:embed="rId4">
            <a:extLst>
              <a:ext uri="{28A0092B-C50C-407E-A947-70E740481C1C}">
                <a14:useLocalDpi xmlns:a14="http://schemas.microsoft.com/office/drawing/2010/main" val="0"/>
              </a:ext>
            </a:extLst>
          </a:blip>
          <a:srcRect t="4954" b="9626"/>
          <a:stretch/>
        </p:blipFill>
        <p:spPr bwMode="auto">
          <a:xfrm>
            <a:off x="970722" y="1711234"/>
            <a:ext cx="4804956" cy="436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5181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7595420" y="1513219"/>
            <a:ext cx="3857932" cy="1261884"/>
          </a:xfrm>
          <a:prstGeom prst="rect">
            <a:avLst/>
          </a:prstGeom>
          <a:noFill/>
          <a:ln w="9525">
            <a:noFill/>
            <a:miter lim="800000"/>
            <a:headEnd/>
            <a:tailEnd/>
          </a:ln>
        </p:spPr>
        <p:txBody>
          <a:bodyPr wrap="square" lIns="91440" tIns="45720" rIns="91440" bIns="45720" anchor="t">
            <a:spAutoFit/>
          </a:bodyPr>
          <a:lstStyle/>
          <a:p>
            <a:r>
              <a:rPr lang="en-IE" sz="2800" b="1">
                <a:solidFill>
                  <a:schemeClr val="tx2"/>
                </a:solidFill>
              </a:rPr>
              <a:t>Capacity4Dev </a:t>
            </a:r>
            <a:endParaRPr lang="en-GB" sz="2200">
              <a:solidFill>
                <a:schemeClr val="tx2"/>
              </a:solidFill>
              <a:cs typeface="Arial"/>
            </a:endParaRPr>
          </a:p>
          <a:p>
            <a:endParaRPr lang="en-IE" sz="1600">
              <a:hlinkClick r:id="rId3"/>
            </a:endParaRPr>
          </a:p>
          <a:p>
            <a:r>
              <a:rPr lang="en-IE" sz="1600">
                <a:hlinkClick r:id="rId3"/>
              </a:rPr>
              <a:t>Liste d'Indicators </a:t>
            </a:r>
            <a:r>
              <a:rPr lang="en-IE" sz="1600"/>
              <a:t> </a:t>
            </a:r>
          </a:p>
          <a:p>
            <a:endParaRPr lang="en-IE" sz="1600">
              <a:cs typeface="Arial"/>
            </a:endParaRPr>
          </a:p>
        </p:txBody>
      </p:sp>
      <p:sp>
        <p:nvSpPr>
          <p:cNvPr id="4" name="Learning  Outcomes"/>
          <p:cNvSpPr txBox="1"/>
          <p:nvPr/>
        </p:nvSpPr>
        <p:spPr>
          <a:xfrm>
            <a:off x="1022604" y="425171"/>
            <a:ext cx="10834897" cy="6668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err="1">
                <a:solidFill>
                  <a:schemeClr val="tx1"/>
                </a:solidFill>
              </a:rPr>
              <a:t>Indicateurs</a:t>
            </a:r>
            <a:endParaRPr lang="en-US" err="1"/>
          </a:p>
        </p:txBody>
      </p:sp>
      <p:sp>
        <p:nvSpPr>
          <p:cNvPr id="5" name="Learning  Outcomes"/>
          <p:cNvSpPr txBox="1"/>
          <p:nvPr/>
        </p:nvSpPr>
        <p:spPr>
          <a:xfrm>
            <a:off x="7695904" y="3151271"/>
            <a:ext cx="4048647" cy="1897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25400" tIns="25400" rIns="25400" bIns="25400" anchor="ctr">
            <a:spAutoFit/>
          </a:bodyPr>
          <a:lstStyle>
            <a:lvl1pPr>
              <a:defRPr sz="9600" b="1">
                <a:solidFill>
                  <a:schemeClr val="accent1">
                    <a:lumOff val="-7647"/>
                  </a:schemeClr>
                </a:solidFill>
              </a:defRPr>
            </a:lvl1pPr>
          </a:lstStyle>
          <a:p>
            <a:r>
              <a:rPr lang="fr" sz="2000">
                <a:solidFill>
                  <a:srgbClr val="024EA2"/>
                </a:solidFill>
                <a:latin typeface="Arial"/>
                <a:cs typeface="Arial"/>
              </a:rPr>
              <a:t>Rejoignez le Forum de l'écosystème OPSYS sur Capacity4Dev pour avoir les dernières nouvelles et accéder à des ressources</a:t>
            </a:r>
            <a:endParaRPr lang="en-US"/>
          </a:p>
          <a:p>
            <a:endParaRPr lang="fr" sz="2000">
              <a:solidFill>
                <a:srgbClr val="024EA2"/>
              </a:solidFill>
              <a:cs typeface="Arial"/>
            </a:endParaRPr>
          </a:p>
        </p:txBody>
      </p:sp>
      <p:sp>
        <p:nvSpPr>
          <p:cNvPr id="3" name="TextBox 2">
            <a:extLst>
              <a:ext uri="{FF2B5EF4-FFF2-40B4-BE49-F238E27FC236}">
                <a16:creationId xmlns:a16="http://schemas.microsoft.com/office/drawing/2014/main" id="{08102B24-EA20-4222-8121-E60959E45024}"/>
              </a:ext>
            </a:extLst>
          </p:cNvPr>
          <p:cNvSpPr txBox="1"/>
          <p:nvPr/>
        </p:nvSpPr>
        <p:spPr>
          <a:xfrm>
            <a:off x="7596554" y="4866752"/>
            <a:ext cx="36391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IE">
                <a:solidFill>
                  <a:srgbClr val="0563C1"/>
                </a:solidFill>
                <a:cs typeface="Segoe UI"/>
                <a:hlinkClick r:id="rId4"/>
              </a:rPr>
              <a:t>Forum</a:t>
            </a:r>
            <a:r>
              <a:rPr lang="en-IE">
                <a:solidFill>
                  <a:srgbClr val="0563C1"/>
                </a:solidFill>
                <a:cs typeface="Segoe UI"/>
                <a:hlinkClick r:id="rId4">
                  <a:extLst>
                    <a:ext uri="{A12FA001-AC4F-418D-AE19-62706E023703}">
                      <ahyp:hlinkClr xmlns:ahyp="http://schemas.microsoft.com/office/drawing/2018/hyperlinkcolor" val="tx"/>
                    </a:ext>
                  </a:extLst>
                </a:hlinkClick>
              </a:rPr>
              <a:t> de l'écosystème OPSYS</a:t>
            </a:r>
            <a:r>
              <a:rPr lang="en-IE">
                <a:solidFill>
                  <a:srgbClr val="0563C1"/>
                </a:solidFill>
                <a:cs typeface="Segoe UI"/>
              </a:rPr>
              <a:t> </a:t>
            </a:r>
            <a:endParaRPr lang="en-US"/>
          </a:p>
        </p:txBody>
      </p:sp>
    </p:spTree>
    <p:extLst>
      <p:ext uri="{BB962C8B-B14F-4D97-AF65-F5344CB8AC3E}">
        <p14:creationId xmlns:p14="http://schemas.microsoft.com/office/powerpoint/2010/main" val="966941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6994" y="1500310"/>
            <a:ext cx="10892050" cy="3906435"/>
          </a:xfrm>
          <a:prstGeom prst="rect">
            <a:avLst/>
          </a:prstGeom>
        </p:spPr>
        <p:txBody>
          <a:bodyPr vert="horz" lIns="91440" tIns="45720" rIns="91440" bIns="45720" rtlCol="0" anchor="t">
            <a:noAutofit/>
          </a:bodyPr>
          <a:lstStyle/>
          <a:p>
            <a:pPr marL="114300" lvl="0">
              <a:lnSpc>
                <a:spcPct val="90000"/>
              </a:lnSpc>
              <a:spcAft>
                <a:spcPts val="1800"/>
              </a:spcAft>
              <a:buClr>
                <a:schemeClr val="tx2"/>
              </a:buClr>
            </a:pPr>
            <a:endParaRPr lang="en-GB" sz="2000" b="1" u="sng">
              <a:hlinkClick r:id="rId2"/>
            </a:endParaRPr>
          </a:p>
          <a:p>
            <a:pPr marL="342900" lvl="0" indent="-228600">
              <a:lnSpc>
                <a:spcPct val="90000"/>
              </a:lnSpc>
              <a:spcAft>
                <a:spcPts val="1800"/>
              </a:spcAft>
              <a:buClr>
                <a:schemeClr val="tx2"/>
              </a:buClr>
              <a:buFont typeface="Arial" panose="020B0604020202020204" pitchFamily="34" charset="0"/>
              <a:buChar char="•"/>
            </a:pPr>
            <a:r>
              <a:rPr lang="en-GB" sz="2000" b="1" u="sng"/>
              <a:t>https://webgate.ec.europa.eu/fpfis/wikis/display/ExactExternalWiki/Contracts+and+Procurements</a:t>
            </a:r>
            <a:r>
              <a:rPr lang="en-GB" sz="2000" b="1" u="sng">
                <a:hlinkClick r:id="rId3"/>
              </a:rPr>
              <a:t>https://ec.europa.eu/info/funding-tenders/opport</a:t>
            </a:r>
            <a:endParaRPr lang="en-GB" sz="2000" b="1"/>
          </a:p>
          <a:p>
            <a:pPr marL="342900" indent="-228600">
              <a:lnSpc>
                <a:spcPct val="90000"/>
              </a:lnSpc>
              <a:spcAft>
                <a:spcPts val="1800"/>
              </a:spcAft>
              <a:buClr>
                <a:schemeClr val="tx2"/>
              </a:buClr>
              <a:buFont typeface="Arial" panose="020B0604020202020204" pitchFamily="34" charset="0"/>
              <a:buChar char="•"/>
            </a:pPr>
            <a:r>
              <a:rPr lang="en-GB" sz="2000" b="1" u="sng">
                <a:hlinkClick r:id="rId3"/>
              </a:rPr>
              <a:t>unities/portal/screen/programmes/eu-external-actions</a:t>
            </a:r>
            <a:r>
              <a:rPr lang="en-GB" sz="2000" b="1"/>
              <a:t> </a:t>
            </a:r>
            <a:endParaRPr lang="en-GB"/>
          </a:p>
          <a:p>
            <a:pPr marL="342900" indent="-228600">
              <a:lnSpc>
                <a:spcPct val="90000"/>
              </a:lnSpc>
              <a:spcAft>
                <a:spcPts val="1800"/>
              </a:spcAft>
              <a:buClr>
                <a:schemeClr val="tx2"/>
              </a:buClr>
              <a:buFont typeface="Arial" panose="020B0604020202020204" pitchFamily="34" charset="0"/>
              <a:buChar char="•"/>
            </a:pPr>
            <a:r>
              <a:rPr lang="en-GB" sz="2000" b="1" u="sng">
                <a:hlinkClick r:id="rId4"/>
              </a:rPr>
              <a:t>https://ec.europa.eu/international-partnerships/funding/looking-for-funding_en</a:t>
            </a:r>
            <a:endParaRPr lang="en-GB" sz="2000" b="1" u="sng"/>
          </a:p>
          <a:p>
            <a:pPr marL="342900" indent="-228600">
              <a:lnSpc>
                <a:spcPct val="90000"/>
              </a:lnSpc>
              <a:spcAft>
                <a:spcPts val="1800"/>
              </a:spcAft>
              <a:buClr>
                <a:schemeClr val="tx2"/>
              </a:buClr>
              <a:buFont typeface="Arial" panose="020B0604020202020204" pitchFamily="34" charset="0"/>
              <a:buChar char="•"/>
            </a:pPr>
            <a:r>
              <a:rPr lang="fr-BE" sz="2000" b="1">
                <a:hlinkClick r:id="rId5"/>
              </a:rPr>
              <a:t>https://europa.eu/capacity4dev/opsys</a:t>
            </a:r>
            <a:r>
              <a:rPr lang="fr-BE" sz="2000" b="1"/>
              <a:t> </a:t>
            </a:r>
            <a:endParaRPr lang="fr-BE" sz="2000" b="1">
              <a:cs typeface="Arial"/>
            </a:endParaRPr>
          </a:p>
          <a:p>
            <a:pPr marL="342900" indent="-228600">
              <a:lnSpc>
                <a:spcPct val="90000"/>
              </a:lnSpc>
              <a:spcAft>
                <a:spcPts val="1800"/>
              </a:spcAft>
              <a:buClr>
                <a:schemeClr val="tx2"/>
              </a:buClr>
              <a:buFont typeface="Arial" panose="020B0604020202020204" pitchFamily="34" charset="0"/>
              <a:buChar char="•"/>
            </a:pPr>
            <a:r>
              <a:rPr lang="fr-BE" sz="2000" b="1">
                <a:hlinkClick r:id="rId6"/>
              </a:rPr>
              <a:t>https://webgate.ec.europa.eu/fpfis/wikis/spaces/viewspace.action?key=ExactExter</a:t>
            </a:r>
            <a:endParaRPr lang="fr-BE" sz="2000" b="1"/>
          </a:p>
          <a:p>
            <a:pPr marL="342900" indent="-228600">
              <a:lnSpc>
                <a:spcPct val="90000"/>
              </a:lnSpc>
              <a:spcAft>
                <a:spcPts val="1800"/>
              </a:spcAft>
              <a:buClr>
                <a:schemeClr val="tx2"/>
              </a:buClr>
              <a:buFont typeface="Arial" panose="020B0604020202020204" pitchFamily="34" charset="0"/>
              <a:buChar char="•"/>
            </a:pPr>
            <a:endParaRPr lang="en-GB" sz="2000" b="1"/>
          </a:p>
          <a:p>
            <a:pPr marL="457200" indent="-228600">
              <a:lnSpc>
                <a:spcPct val="90000"/>
              </a:lnSpc>
              <a:spcAft>
                <a:spcPts val="1800"/>
              </a:spcAft>
              <a:buClr>
                <a:schemeClr val="tx2"/>
              </a:buClr>
              <a:buFont typeface="Arial" panose="020B0604020202020204" pitchFamily="34" charset="0"/>
              <a:buChar char="•"/>
            </a:pPr>
            <a:endParaRPr lang="en-GB" sz="2000" b="1"/>
          </a:p>
        </p:txBody>
      </p:sp>
      <p:sp>
        <p:nvSpPr>
          <p:cNvPr id="4" name="Title 3"/>
          <p:cNvSpPr>
            <a:spLocks noGrp="1"/>
          </p:cNvSpPr>
          <p:nvPr>
            <p:ph type="title"/>
          </p:nvPr>
        </p:nvSpPr>
        <p:spPr>
          <a:xfrm>
            <a:off x="970722" y="482860"/>
            <a:ext cx="10515600" cy="782357"/>
          </a:xfrm>
        </p:spPr>
        <p:txBody>
          <a:bodyPr vert="horz" lIns="91440" tIns="45720" rIns="91440" bIns="0" rtlCol="0" anchor="b" anchorCtr="0">
            <a:normAutofit/>
          </a:bodyPr>
          <a:lstStyle/>
          <a:p>
            <a:r>
              <a:rPr lang="fr-BE" b="1"/>
              <a:t>Liens utiles</a:t>
            </a:r>
            <a:endParaRPr lang="en-US"/>
          </a:p>
        </p:txBody>
      </p:sp>
    </p:spTree>
    <p:extLst>
      <p:ext uri="{BB962C8B-B14F-4D97-AF65-F5344CB8AC3E}">
        <p14:creationId xmlns:p14="http://schemas.microsoft.com/office/powerpoint/2010/main" val="4201146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7884" y="1690578"/>
            <a:ext cx="11612507" cy="2862322"/>
          </a:xfrm>
          <a:prstGeom prst="rect">
            <a:avLst/>
          </a:prstGeom>
        </p:spPr>
        <p:txBody>
          <a:bodyPr wrap="square" lIns="91440" tIns="45720" rIns="91440" bIns="45720" anchor="t">
            <a:spAutoFit/>
          </a:bodyPr>
          <a:lstStyle/>
          <a:p>
            <a:endParaRPr lang="en-US" sz="2000">
              <a:solidFill>
                <a:srgbClr val="444444"/>
              </a:solidFill>
              <a:latin typeface="inherit"/>
            </a:endParaRPr>
          </a:p>
          <a:p>
            <a:pPr marL="457200" indent="-457200">
              <a:buFont typeface="Arial" panose="020B0604020202020204" pitchFamily="34" charset="0"/>
              <a:buChar char="•"/>
            </a:pPr>
            <a:r>
              <a:rPr lang="en-US" sz="2000">
                <a:solidFill>
                  <a:srgbClr val="444444"/>
                </a:solidFill>
                <a:latin typeface="inherit"/>
                <a:hlinkClick r:id="rId2"/>
              </a:rPr>
              <a:t>PRAG – Practical Guide to Contracting Procedures</a:t>
            </a:r>
            <a:endParaRPr lang="en-US" sz="2000">
              <a:solidFill>
                <a:srgbClr val="444444"/>
              </a:solidFill>
              <a:latin typeface="inherit"/>
            </a:endParaRPr>
          </a:p>
          <a:p>
            <a:pPr marL="457200" indent="-457200">
              <a:buFont typeface="Arial" panose="020B0604020202020204" pitchFamily="34" charset="0"/>
              <a:buChar char="•"/>
            </a:pPr>
            <a:endParaRPr lang="en-US" sz="2000">
              <a:solidFill>
                <a:srgbClr val="444444"/>
              </a:solidFill>
              <a:latin typeface="inherit"/>
            </a:endParaRPr>
          </a:p>
          <a:p>
            <a:pPr marL="457200" indent="-457200">
              <a:buFont typeface="Arial" panose="020B0604020202020204" pitchFamily="34" charset="0"/>
              <a:buChar char="•"/>
            </a:pPr>
            <a:r>
              <a:rPr lang="en-US" sz="2000">
                <a:solidFill>
                  <a:srgbClr val="444444"/>
                </a:solidFill>
                <a:latin typeface="inherit"/>
                <a:hlinkClick r:id="rId3"/>
              </a:rPr>
              <a:t>INTPA Companion</a:t>
            </a:r>
          </a:p>
          <a:p>
            <a:pPr marL="457200" indent="-457200">
              <a:buFont typeface="Arial" panose="020B0604020202020204" pitchFamily="34" charset="0"/>
              <a:buChar char="•"/>
            </a:pPr>
            <a:endParaRPr lang="en-US" sz="2000">
              <a:solidFill>
                <a:srgbClr val="444444"/>
              </a:solidFill>
              <a:latin typeface="inherit"/>
            </a:endParaRPr>
          </a:p>
          <a:p>
            <a:pPr marL="457200" indent="-457200">
              <a:buFont typeface="Arial" panose="020B0604020202020204" pitchFamily="34" charset="0"/>
              <a:buChar char="•"/>
            </a:pPr>
            <a:r>
              <a:rPr lang="en-US" sz="2000">
                <a:solidFill>
                  <a:srgbClr val="444444"/>
                </a:solidFill>
                <a:latin typeface="inherit"/>
                <a:hlinkClick r:id="rId4"/>
              </a:rPr>
              <a:t>Contribution Agreement Manual </a:t>
            </a:r>
            <a:endParaRPr lang="en-US" sz="2000">
              <a:solidFill>
                <a:srgbClr val="444444"/>
              </a:solidFill>
              <a:latin typeface="inherit"/>
            </a:endParaRPr>
          </a:p>
          <a:p>
            <a:pPr marL="457200" indent="-457200">
              <a:buFont typeface="Arial" panose="020B0604020202020204" pitchFamily="34" charset="0"/>
              <a:buChar char="•"/>
            </a:pPr>
            <a:endParaRPr lang="en-US" sz="2000">
              <a:solidFill>
                <a:srgbClr val="444444"/>
              </a:solidFill>
              <a:latin typeface="inherit"/>
            </a:endParaRPr>
          </a:p>
          <a:p>
            <a:pPr marL="457200" indent="-457200">
              <a:buFont typeface="Arial" panose="020B0604020202020204" pitchFamily="34" charset="0"/>
              <a:buChar char="•"/>
            </a:pPr>
            <a:r>
              <a:rPr lang="en-US" sz="2000">
                <a:solidFill>
                  <a:srgbClr val="444444"/>
                </a:solidFill>
                <a:latin typeface="inherit"/>
                <a:hlinkClick r:id="rId5"/>
              </a:rPr>
              <a:t>The Twinning Manual</a:t>
            </a:r>
            <a:endParaRPr lang="en-US" sz="2000">
              <a:solidFill>
                <a:srgbClr val="444444"/>
              </a:solidFill>
              <a:latin typeface="inherit"/>
            </a:endParaRPr>
          </a:p>
          <a:p>
            <a:pPr marL="285750" indent="-285750">
              <a:buFont typeface="Wingdings" panose="05000000000000000000" pitchFamily="2" charset="2"/>
              <a:buChar char="Ø"/>
            </a:pPr>
            <a:endParaRPr lang="en-US" sz="2000">
              <a:solidFill>
                <a:srgbClr val="444444"/>
              </a:solidFill>
              <a:latin typeface="inherit"/>
            </a:endParaRPr>
          </a:p>
        </p:txBody>
      </p:sp>
      <p:sp>
        <p:nvSpPr>
          <p:cNvPr id="5" name="Title 2"/>
          <p:cNvSpPr txBox="1">
            <a:spLocks/>
          </p:cNvSpPr>
          <p:nvPr/>
        </p:nvSpPr>
        <p:spPr>
          <a:xfrm>
            <a:off x="1029338" y="391683"/>
            <a:ext cx="11285754"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fr-BE" b="1">
                <a:solidFill>
                  <a:srgbClr val="024B9C"/>
                </a:solidFill>
                <a:cs typeface="Arial"/>
              </a:rPr>
              <a:t>Documents importants</a:t>
            </a:r>
            <a:endParaRPr lang="en-GB" b="1">
              <a:solidFill>
                <a:srgbClr val="024B9C"/>
              </a:solidFill>
              <a:cs typeface="Arial"/>
            </a:endParaRPr>
          </a:p>
        </p:txBody>
      </p:sp>
    </p:spTree>
    <p:extLst>
      <p:ext uri="{BB962C8B-B14F-4D97-AF65-F5344CB8AC3E}">
        <p14:creationId xmlns:p14="http://schemas.microsoft.com/office/powerpoint/2010/main" val="22433893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algn="ctr"/>
            <a:r>
              <a:rPr lang="en-IE" sz="4400" b="1"/>
              <a:t>MERCI POUR VOTRE ATTENTION</a:t>
            </a:r>
            <a:endParaRPr lang="en-GB" sz="4400" b="1"/>
          </a:p>
        </p:txBody>
      </p:sp>
    </p:spTree>
    <p:extLst>
      <p:ext uri="{BB962C8B-B14F-4D97-AF65-F5344CB8AC3E}">
        <p14:creationId xmlns:p14="http://schemas.microsoft.com/office/powerpoint/2010/main" val="370523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2620" y="1868345"/>
            <a:ext cx="10631806" cy="3203576"/>
          </a:xfrm>
        </p:spPr>
        <p:txBody>
          <a:bodyPr vert="horz" lIns="91440" tIns="45720" rIns="91440" bIns="45720" rtlCol="0" anchor="t">
            <a:noAutofit/>
          </a:bodyPr>
          <a:lstStyle/>
          <a:p>
            <a:pPr>
              <a:spcAft>
                <a:spcPts val="0"/>
              </a:spcAft>
            </a:pPr>
            <a:r>
              <a:rPr lang="fr-BE" sz="2000" b="1"/>
              <a:t>Instrument de Voisinage, de Développement et de Coopération Internationale (NDICI)</a:t>
            </a:r>
          </a:p>
          <a:p>
            <a:pPr lvl="1">
              <a:spcAft>
                <a:spcPts val="600"/>
              </a:spcAft>
            </a:pPr>
            <a:r>
              <a:rPr lang="fr-BE"/>
              <a:t>Fusionne DCI, FED, ENI, EFSD</a:t>
            </a:r>
          </a:p>
          <a:p>
            <a:pPr lvl="1">
              <a:spcAft>
                <a:spcPts val="600"/>
              </a:spcAft>
            </a:pPr>
            <a:r>
              <a:rPr lang="fr-BE"/>
              <a:t>Tous les pays sont éligibles</a:t>
            </a:r>
          </a:p>
          <a:p>
            <a:pPr>
              <a:spcAft>
                <a:spcPts val="600"/>
              </a:spcAft>
            </a:pPr>
            <a:r>
              <a:rPr lang="fr-BE" sz="2000" b="1"/>
              <a:t>Instrument d’aide de Pré-Adhésion III (IAP III)</a:t>
            </a:r>
            <a:endParaRPr lang="fr-BE" sz="2000" b="1">
              <a:cs typeface="Arial"/>
            </a:endParaRPr>
          </a:p>
          <a:p>
            <a:pPr>
              <a:spcAft>
                <a:spcPts val="600"/>
              </a:spcAft>
            </a:pPr>
            <a:r>
              <a:rPr lang="fr-BE" sz="2000" b="1">
                <a:cs typeface="Arial"/>
              </a:rPr>
              <a:t>Autres : </a:t>
            </a:r>
            <a:r>
              <a:rPr lang="fr-BE" sz="2000">
                <a:ea typeface="+mn-lt"/>
                <a:cs typeface="+mn-lt"/>
              </a:rPr>
              <a:t>CFSP, Sécurité nucléaire, Soutien à la Communauté Turco-chypriote</a:t>
            </a:r>
          </a:p>
          <a:p>
            <a:pPr marL="0" indent="0">
              <a:buNone/>
            </a:pPr>
            <a:endParaRPr lang="fr-BE" sz="2000"/>
          </a:p>
          <a:p>
            <a:endParaRPr lang="fr-BE" sz="2000"/>
          </a:p>
        </p:txBody>
      </p:sp>
      <p:sp>
        <p:nvSpPr>
          <p:cNvPr id="3" name="Title 2"/>
          <p:cNvSpPr>
            <a:spLocks noGrp="1"/>
          </p:cNvSpPr>
          <p:nvPr>
            <p:ph type="title"/>
          </p:nvPr>
        </p:nvSpPr>
        <p:spPr>
          <a:xfrm>
            <a:off x="970723" y="465607"/>
            <a:ext cx="10515600" cy="1000883"/>
          </a:xfrm>
        </p:spPr>
        <p:txBody>
          <a:bodyPr/>
          <a:lstStyle/>
          <a:p>
            <a:r>
              <a:rPr lang="fr-BE" b="1"/>
              <a:t>Actes de base pour l’Action Extérieure</a:t>
            </a:r>
            <a:br>
              <a:rPr lang="fr-BE" b="1"/>
            </a:br>
            <a:r>
              <a:rPr lang="fr-BE" b="1"/>
              <a:t> </a:t>
            </a:r>
            <a:r>
              <a:rPr lang="fr-BE" sz="2800" b="1">
                <a:solidFill>
                  <a:schemeClr val="accent5"/>
                </a:solidFill>
              </a:rPr>
              <a:t>dans MFF 2021-2027</a:t>
            </a:r>
            <a:endParaRPr lang="fr-BE" sz="2800" b="1">
              <a:solidFill>
                <a:schemeClr val="accent5"/>
              </a:solidFill>
              <a:cs typeface="Arial"/>
            </a:endParaRPr>
          </a:p>
        </p:txBody>
      </p:sp>
    </p:spTree>
    <p:extLst>
      <p:ext uri="{BB962C8B-B14F-4D97-AF65-F5344CB8AC3E}">
        <p14:creationId xmlns:p14="http://schemas.microsoft.com/office/powerpoint/2010/main" val="3400254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7"/>
          <p:cNvSpPr txBox="1">
            <a:spLocks/>
          </p:cNvSpPr>
          <p:nvPr/>
        </p:nvSpPr>
        <p:spPr bwMode="auto">
          <a:xfrm>
            <a:off x="798286" y="1528762"/>
            <a:ext cx="10406743" cy="423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r>
              <a:rPr lang="fr-FR" sz="2000" i="0" kern="0">
                <a:solidFill>
                  <a:schemeClr val="tx1"/>
                </a:solidFill>
              </a:rPr>
              <a:t>OPSYS est un </a:t>
            </a:r>
            <a:r>
              <a:rPr lang="fr-FR" sz="2000" b="1" i="0" kern="0">
                <a:solidFill>
                  <a:schemeClr val="accent5"/>
                </a:solidFill>
              </a:rPr>
              <a:t>programme informatique</a:t>
            </a:r>
            <a:r>
              <a:rPr lang="fr-FR" sz="2000" i="0" kern="0">
                <a:solidFill>
                  <a:schemeClr val="tx1"/>
                </a:solidFill>
              </a:rPr>
              <a:t> de transformation d'entreprise à grande échelle </a:t>
            </a:r>
            <a:r>
              <a:rPr lang="fr-FR" sz="2000" b="1" i="0" kern="0">
                <a:solidFill>
                  <a:schemeClr val="accent5"/>
                </a:solidFill>
              </a:rPr>
              <a:t>pour la famille </a:t>
            </a:r>
            <a:r>
              <a:rPr lang="fr-FR" sz="2000" b="1" i="0" kern="0" err="1">
                <a:solidFill>
                  <a:schemeClr val="accent5"/>
                </a:solidFill>
              </a:rPr>
              <a:t>Relex</a:t>
            </a:r>
            <a:r>
              <a:rPr lang="fr-FR" sz="2000" b="1" i="0" kern="0">
                <a:solidFill>
                  <a:schemeClr val="accent5"/>
                </a:solidFill>
              </a:rPr>
              <a:t> (DG INTPA, DG NEAR et FPI)</a:t>
            </a:r>
            <a:r>
              <a:rPr lang="fr-FR" sz="2000" i="0" kern="0">
                <a:solidFill>
                  <a:schemeClr val="tx1"/>
                </a:solidFill>
              </a:rPr>
              <a:t>. Il est en cours de développement par DG DIGIT. Elle utilise des </a:t>
            </a:r>
            <a:r>
              <a:rPr lang="fr-FR" sz="2000" b="1" i="0" kern="0">
                <a:solidFill>
                  <a:schemeClr val="accent5"/>
                </a:solidFill>
              </a:rPr>
              <a:t>modules informatiques provenant de différentes DG</a:t>
            </a:r>
          </a:p>
          <a:p>
            <a:pPr algn="just"/>
            <a:endParaRPr lang="fr-FR" sz="2000" i="0" kern="0">
              <a:solidFill>
                <a:schemeClr val="tx1"/>
              </a:solidFill>
            </a:endParaRPr>
          </a:p>
          <a:p>
            <a:pPr algn="just"/>
            <a:r>
              <a:rPr lang="fr-FR" sz="2000" i="0" kern="0">
                <a:solidFill>
                  <a:schemeClr val="tx1"/>
                </a:solidFill>
              </a:rPr>
              <a:t>par ex: </a:t>
            </a:r>
            <a:r>
              <a:rPr lang="fr-FR" sz="2000" b="1" i="0" kern="0">
                <a:solidFill>
                  <a:schemeClr val="tx1"/>
                </a:solidFill>
              </a:rPr>
              <a:t>RTD</a:t>
            </a:r>
            <a:r>
              <a:rPr lang="fr-FR" sz="2000" i="0" kern="0">
                <a:solidFill>
                  <a:schemeClr val="tx1"/>
                </a:solidFill>
              </a:rPr>
              <a:t> (Département de la recherche et de l'innovation de la Commission) fournit les modules informatiques </a:t>
            </a:r>
            <a:r>
              <a:rPr lang="fr-FR" sz="2000" i="0" kern="0" err="1">
                <a:solidFill>
                  <a:schemeClr val="tx1"/>
                </a:solidFill>
              </a:rPr>
              <a:t>eGrants</a:t>
            </a:r>
            <a:r>
              <a:rPr lang="fr-FR" sz="2000" i="0" kern="0">
                <a:solidFill>
                  <a:schemeClr val="tx1"/>
                </a:solidFill>
              </a:rPr>
              <a:t>, </a:t>
            </a:r>
            <a:r>
              <a:rPr lang="fr-FR" sz="2000" i="0" kern="0" err="1">
                <a:solidFill>
                  <a:schemeClr val="tx1"/>
                </a:solidFill>
              </a:rPr>
              <a:t>eProcurement</a:t>
            </a:r>
            <a:r>
              <a:rPr lang="fr-FR" sz="2000" i="0" kern="0">
                <a:solidFill>
                  <a:schemeClr val="tx1"/>
                </a:solidFill>
              </a:rPr>
              <a:t> ;</a:t>
            </a:r>
          </a:p>
          <a:p>
            <a:pPr algn="just"/>
            <a:r>
              <a:rPr lang="fr-FR" sz="2000" i="0" kern="0">
                <a:solidFill>
                  <a:schemeClr val="tx1"/>
                </a:solidFill>
              </a:rPr>
              <a:t>Le </a:t>
            </a:r>
            <a:r>
              <a:rPr lang="fr-FR" sz="2000" b="1" i="0" kern="0">
                <a:solidFill>
                  <a:schemeClr val="tx1"/>
                </a:solidFill>
              </a:rPr>
              <a:t>JRC</a:t>
            </a:r>
            <a:r>
              <a:rPr lang="fr-FR" sz="2000" i="0" kern="0">
                <a:solidFill>
                  <a:schemeClr val="tx1"/>
                </a:solidFill>
              </a:rPr>
              <a:t> (Service commun de recherche) partage PPMT (Public </a:t>
            </a:r>
            <a:r>
              <a:rPr lang="fr-FR" sz="2000" i="0" kern="0" err="1">
                <a:solidFill>
                  <a:schemeClr val="tx1"/>
                </a:solidFill>
              </a:rPr>
              <a:t>Procurement</a:t>
            </a:r>
            <a:r>
              <a:rPr lang="fr-FR" sz="2000" i="0" kern="0">
                <a:solidFill>
                  <a:schemeClr val="tx1"/>
                </a:solidFill>
              </a:rPr>
              <a:t> Management </a:t>
            </a:r>
            <a:r>
              <a:rPr lang="fr-FR" sz="2000" i="0" kern="0" err="1">
                <a:solidFill>
                  <a:schemeClr val="tx1"/>
                </a:solidFill>
              </a:rPr>
              <a:t>Tool</a:t>
            </a:r>
            <a:r>
              <a:rPr lang="fr-FR" sz="2000" i="0" kern="0">
                <a:solidFill>
                  <a:schemeClr val="tx1"/>
                </a:solidFill>
              </a:rPr>
              <a:t>), </a:t>
            </a:r>
            <a:r>
              <a:rPr lang="fr-FR" sz="2000" i="0" kern="0" err="1">
                <a:solidFill>
                  <a:schemeClr val="tx1"/>
                </a:solidFill>
              </a:rPr>
              <a:t>eNotices</a:t>
            </a:r>
            <a:r>
              <a:rPr lang="fr-FR" sz="2000" i="0" kern="0">
                <a:solidFill>
                  <a:schemeClr val="tx1"/>
                </a:solidFill>
              </a:rPr>
              <a:t> &amp; </a:t>
            </a:r>
            <a:r>
              <a:rPr lang="fr-FR" sz="2000" i="0" kern="0" err="1">
                <a:solidFill>
                  <a:schemeClr val="tx1"/>
                </a:solidFill>
              </a:rPr>
              <a:t>eTendering</a:t>
            </a:r>
            <a:r>
              <a:rPr lang="fr-FR" sz="2000" i="0" kern="0">
                <a:solidFill>
                  <a:schemeClr val="tx1"/>
                </a:solidFill>
              </a:rPr>
              <a:t> pour les appels d'offres.</a:t>
            </a:r>
          </a:p>
        </p:txBody>
      </p:sp>
      <p:sp>
        <p:nvSpPr>
          <p:cNvPr id="13" name="Title 2">
            <a:extLst>
              <a:ext uri="{FF2B5EF4-FFF2-40B4-BE49-F238E27FC236}">
                <a16:creationId xmlns:a16="http://schemas.microsoft.com/office/drawing/2014/main" id="{CBAFC62C-4912-4AE2-B123-B4520A6C8560}"/>
              </a:ext>
            </a:extLst>
          </p:cNvPr>
          <p:cNvSpPr txBox="1">
            <a:spLocks/>
          </p:cNvSpPr>
          <p:nvPr/>
        </p:nvSpPr>
        <p:spPr>
          <a:xfrm>
            <a:off x="1183316" y="347528"/>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EC Square Sans Cond Pro" panose="020B0506040000020004" pitchFamily="34" charset="0"/>
                <a:ea typeface="+mj-ea"/>
                <a:cs typeface="+mj-cs"/>
              </a:defRPr>
            </a:lvl1pPr>
          </a:lstStyle>
          <a:p>
            <a:r>
              <a:rPr lang="fr-FR" b="1">
                <a:solidFill>
                  <a:srgbClr val="24439C"/>
                </a:solidFill>
                <a:latin typeface="Arial" panose="020B0604020202020204" pitchFamily="34" charset="0"/>
                <a:cs typeface="Arial" panose="020B0604020202020204" pitchFamily="34" charset="0"/>
              </a:rPr>
              <a:t>OPSYS</a:t>
            </a:r>
            <a:r>
              <a:rPr lang="fr-FR" b="1">
                <a:solidFill>
                  <a:srgbClr val="24439C"/>
                </a:solidFill>
              </a:rPr>
              <a:t> </a:t>
            </a:r>
            <a:endParaRPr lang="en-GB" b="1"/>
          </a:p>
        </p:txBody>
      </p:sp>
    </p:spTree>
    <p:extLst>
      <p:ext uri="{BB962C8B-B14F-4D97-AF65-F5344CB8AC3E}">
        <p14:creationId xmlns:p14="http://schemas.microsoft.com/office/powerpoint/2010/main" val="5432595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ponsible xmlns="33e07890-6196-4e26-9dd2-53178dae8e48">
      <UserInfo>
        <DisplayName/>
        <AccountId xsi:nil="true"/>
        <AccountType/>
      </UserInfo>
    </Responsibl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FDF3D715AA394A9B15E0E0FAA07E37" ma:contentTypeVersion="12" ma:contentTypeDescription="Create a new document." ma:contentTypeScope="" ma:versionID="641af357ff6632c508f3934825fa373a">
  <xsd:schema xmlns:xsd="http://www.w3.org/2001/XMLSchema" xmlns:xs="http://www.w3.org/2001/XMLSchema" xmlns:p="http://schemas.microsoft.com/office/2006/metadata/properties" xmlns:ns2="33e07890-6196-4e26-9dd2-53178dae8e48" xmlns:ns3="faa54b14-608b-44ba-8621-4287d9574b27" targetNamespace="http://schemas.microsoft.com/office/2006/metadata/properties" ma:root="true" ma:fieldsID="28086b8a2ab1d0b7c58e60b1f837d132" ns2:_="" ns3:_="">
    <xsd:import namespace="33e07890-6196-4e26-9dd2-53178dae8e48"/>
    <xsd:import namespace="faa54b14-608b-44ba-8621-4287d9574b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Responsibl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7890-6196-4e26-9dd2-53178dae8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Responsible" ma:index="18" nillable="true" ma:displayName="Proofreader" ma:format="Dropdown" ma:list="UserInfo" ma:SharePointGroup="0" ma:internalName="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54b14-608b-44ba-8621-4287d9574b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F47F6-3FA3-4526-82D1-6B48C094491B}">
  <ds:schemaRefs>
    <ds:schemaRef ds:uri="33e07890-6196-4e26-9dd2-53178dae8e4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9E53AA5-4EE7-41F6-95BB-FBB3D5F186C5}">
  <ds:schemaRefs>
    <ds:schemaRef ds:uri="33e07890-6196-4e26-9dd2-53178dae8e48"/>
    <ds:schemaRef ds:uri="faa54b14-608b-44ba-8621-4287d9574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F16A6B-94CD-4F6E-B607-09E7AA5554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75</Slides>
  <Notes>30</Notes>
  <HiddenSlides>5</HiddenSlide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Présentation sur OPSYS</vt:lpstr>
      <vt:lpstr>Agenda </vt:lpstr>
      <vt:lpstr>Présentatrice</vt:lpstr>
      <vt:lpstr>I. Introduction EU Actions Extérieures, OPSYS</vt:lpstr>
      <vt:lpstr>EU Actions extérieures </vt:lpstr>
      <vt:lpstr>A propos de la famille RELEX</vt:lpstr>
      <vt:lpstr>Politique extérieure de l'UE : qui fait quoi</vt:lpstr>
      <vt:lpstr>Actes de base pour l’Action Extérieure  dans MFF 2021-2027</vt:lpstr>
      <vt:lpstr>PowerPoint Presentation</vt:lpstr>
      <vt:lpstr>Un changement d'état d'esprit </vt:lpstr>
      <vt:lpstr>PowerPoint Presentation</vt:lpstr>
      <vt:lpstr>PowerPoint Presentation</vt:lpstr>
      <vt:lpstr>PowerPoint Presentation</vt:lpstr>
      <vt:lpstr>PowerPoint Presentation</vt:lpstr>
      <vt:lpstr>PowerPoint Presentation</vt:lpstr>
      <vt:lpstr>II. OPSYS Aujourd'hui</vt:lpstr>
      <vt:lpstr>OPSYS Aujourd’hui</vt:lpstr>
      <vt:lpstr>OPSYS Aujourd’hui</vt:lpstr>
      <vt:lpstr>PowerPoint Presentation</vt:lpstr>
      <vt:lpstr>Note importante sur la Gestion des Interventions et leurs Cadres Logiques</vt:lpstr>
      <vt:lpstr>Est ce que cela vous concerne? </vt:lpstr>
      <vt:lpstr>Est ce que cela vous concerne? </vt:lpstr>
      <vt:lpstr>PowerPoint Presentation</vt:lpstr>
      <vt:lpstr>          Direct Award avec signature électronique   </vt:lpstr>
      <vt:lpstr>       Processus avec signature électronique </vt:lpstr>
      <vt:lpstr>  Signature électronique des contrats </vt:lpstr>
      <vt:lpstr>PowerPoint Presentation</vt:lpstr>
      <vt:lpstr>PowerPoint Presentation</vt:lpstr>
      <vt:lpstr>Livrables</vt:lpstr>
      <vt:lpstr>PowerPoint Presentation</vt:lpstr>
      <vt:lpstr>Avenant par le partenaire contractuel - signature électronique</vt:lpstr>
      <vt:lpstr>Avenant par l'UE  avec signature électronique</vt:lpstr>
      <vt:lpstr>Avenant</vt:lpstr>
      <vt:lpstr>III. Enregistrer votre organisation  Funding and Tender Opportunities Portal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Rechercher des appels  </vt:lpstr>
      <vt:lpstr>Modes de Management</vt:lpstr>
      <vt:lpstr>Types de mise en œuvre et de contrat</vt:lpstr>
      <vt:lpstr>Types de Contrat (PRAG)</vt:lpstr>
      <vt:lpstr>Appels à Propositions</vt:lpstr>
      <vt:lpstr>Ex. Ligne du temps d’une procédure d’appel d’offres ouvert international  pour un marché de travaux</vt:lpstr>
      <vt:lpstr>Développements importants</vt:lpstr>
      <vt:lpstr>Canaux de publication pour Appels d’Offres</vt:lpstr>
      <vt:lpstr>Publication des Appels d’Offres  </vt:lpstr>
      <vt:lpstr>Publication des Appels à Propositions  </vt:lpstr>
      <vt:lpstr>PowerPoint Presentation</vt:lpstr>
      <vt:lpstr>PowerPoint Presentation</vt:lpstr>
      <vt:lpstr>PowerPoint Presentation</vt:lpstr>
      <vt:lpstr>L’onglet “document family” permet de consulter tous les avis relatifs à une procédure spécifique (Avis de pré-information, Avis de marché, Corrigendum d’un Avis de marché, etc.). </vt:lpstr>
      <vt:lpstr>V. Rôles et Accès Funding and Tender Opportunities Portal</vt:lpstr>
      <vt:lpstr>PowerPoint Presentation</vt:lpstr>
      <vt:lpstr>PowerPoint Presentation</vt:lpstr>
      <vt:lpstr>PowerPoint Presentation</vt:lpstr>
      <vt:lpstr>PowerPoint Presentation</vt:lpstr>
      <vt:lpstr>PowerPoint Presentation</vt:lpstr>
      <vt:lpstr>Bon à savoir!</vt:lpstr>
      <vt:lpstr>PowerPoint Presentation</vt:lpstr>
      <vt:lpstr>VI. Documentation et ressources</vt:lpstr>
      <vt:lpstr>PowerPoint Presentation</vt:lpstr>
      <vt:lpstr>PowerPoint Presentation</vt:lpstr>
      <vt:lpstr>PowerPoint Presentation</vt:lpstr>
      <vt:lpstr>PowerPoint Presentation</vt:lpstr>
      <vt:lpstr>PowerPoint Presentation</vt:lpstr>
      <vt:lpstr>PowerPoint Presentation</vt:lpstr>
      <vt:lpstr>Liens utiles</vt:lpstr>
      <vt:lpstr>PowerPoint Presentation</vt:lpstr>
      <vt:lpstr>MERCI POUR VOTRE ATTENTION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revision>58</cp:revision>
  <dcterms:created xsi:type="dcterms:W3CDTF">2019-08-09T12:06:42Z</dcterms:created>
  <dcterms:modified xsi:type="dcterms:W3CDTF">2021-04-28T11:12:24Z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0x010100ECFDF3D715AA394A9B15E0E0FAA07E37</vt:lpwstr>
  </property>
</Properties>
</file>