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2"/>
  </p:notesMasterIdLst>
  <p:handoutMasterIdLst>
    <p:handoutMasterId r:id="rId73"/>
  </p:handoutMasterIdLst>
  <p:sldIdLst>
    <p:sldId id="552" r:id="rId6"/>
    <p:sldId id="485" r:id="rId7"/>
    <p:sldId id="486" r:id="rId8"/>
    <p:sldId id="484" r:id="rId9"/>
    <p:sldId id="504" r:id="rId10"/>
    <p:sldId id="505" r:id="rId11"/>
    <p:sldId id="532" r:id="rId12"/>
    <p:sldId id="535" r:id="rId13"/>
    <p:sldId id="538" r:id="rId14"/>
    <p:sldId id="537" r:id="rId15"/>
    <p:sldId id="564" r:id="rId16"/>
    <p:sldId id="540" r:id="rId17"/>
    <p:sldId id="565" r:id="rId18"/>
    <p:sldId id="529" r:id="rId19"/>
    <p:sldId id="549" r:id="rId20"/>
    <p:sldId id="550" r:id="rId21"/>
    <p:sldId id="409" r:id="rId22"/>
    <p:sldId id="551" r:id="rId23"/>
    <p:sldId id="545" r:id="rId24"/>
    <p:sldId id="491" r:id="rId25"/>
    <p:sldId id="546" r:id="rId26"/>
    <p:sldId id="547" r:id="rId27"/>
    <p:sldId id="548" r:id="rId28"/>
    <p:sldId id="570" r:id="rId29"/>
    <p:sldId id="569" r:id="rId30"/>
    <p:sldId id="556" r:id="rId31"/>
    <p:sldId id="557" r:id="rId32"/>
    <p:sldId id="558" r:id="rId33"/>
    <p:sldId id="559" r:id="rId34"/>
    <p:sldId id="567" r:id="rId35"/>
    <p:sldId id="568" r:id="rId36"/>
    <p:sldId id="560" r:id="rId37"/>
    <p:sldId id="561" r:id="rId38"/>
    <p:sldId id="573" r:id="rId39"/>
    <p:sldId id="574" r:id="rId40"/>
    <p:sldId id="563" r:id="rId41"/>
    <p:sldId id="562" r:id="rId42"/>
    <p:sldId id="571" r:id="rId43"/>
    <p:sldId id="553" r:id="rId44"/>
    <p:sldId id="468" r:id="rId45"/>
    <p:sldId id="469" r:id="rId46"/>
    <p:sldId id="470" r:id="rId47"/>
    <p:sldId id="471" r:id="rId48"/>
    <p:sldId id="541" r:id="rId49"/>
    <p:sldId id="542" r:id="rId50"/>
    <p:sldId id="472" r:id="rId51"/>
    <p:sldId id="554" r:id="rId52"/>
    <p:sldId id="439" r:id="rId53"/>
    <p:sldId id="440" r:id="rId54"/>
    <p:sldId id="476" r:id="rId55"/>
    <p:sldId id="474" r:id="rId56"/>
    <p:sldId id="475" r:id="rId57"/>
    <p:sldId id="441" r:id="rId58"/>
    <p:sldId id="442" r:id="rId59"/>
    <p:sldId id="482" r:id="rId60"/>
    <p:sldId id="483" r:id="rId61"/>
    <p:sldId id="572" r:id="rId62"/>
    <p:sldId id="555" r:id="rId63"/>
    <p:sldId id="494" r:id="rId64"/>
    <p:sldId id="495" r:id="rId65"/>
    <p:sldId id="498" r:id="rId66"/>
    <p:sldId id="477" r:id="rId67"/>
    <p:sldId id="478" r:id="rId68"/>
    <p:sldId id="415" r:id="rId69"/>
    <p:sldId id="481" r:id="rId70"/>
    <p:sldId id="502"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QUIN Gary (DEVCO-EXT)" initials="GS" lastIdx="1" clrIdx="0">
    <p:extLst>
      <p:ext uri="{19B8F6BF-5375-455C-9EA6-DF929625EA0E}">
        <p15:presenceInfo xmlns:p15="http://schemas.microsoft.com/office/powerpoint/2012/main" userId="SURQUIN Gary (DEVCO-EXT)" providerId="None"/>
      </p:ext>
    </p:extLst>
  </p:cmAuthor>
  <p:cmAuthor id="2" name="CHAZOT Lissa (INTPA-EXT)" initials="C(" lastIdx="11" clrIdx="1">
    <p:extLst>
      <p:ext uri="{19B8F6BF-5375-455C-9EA6-DF929625EA0E}">
        <p15:presenceInfo xmlns:p15="http://schemas.microsoft.com/office/powerpoint/2012/main" userId="S::lissa.chazot@ext.ec.europa.eu::aed46258-606d-4748-b0d8-06e251058f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EA2"/>
    <a:srgbClr val="024B9C"/>
    <a:srgbClr val="035DC1"/>
    <a:srgbClr val="FF0066"/>
    <a:srgbClr val="66FF33"/>
    <a:srgbClr val="0356B1"/>
    <a:srgbClr val="004494"/>
    <a:srgbClr val="006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CA13E2-0B37-4352-A31B-BFB9C37D3F8A}" v="68" dt="2021-02-22T16:38:23.819"/>
    <p1510:client id="{0EFF48B0-FD6F-4511-85D4-3CE98FFAB1CE}" v="97" dt="2021-02-23T13:31:17.993"/>
    <p1510:client id="{1C5E6874-A807-4F34-B7AA-153EF8B3D42E}" v="101" dt="2021-02-22T17:11:33.906"/>
    <p1510:client id="{200403D7-E97F-4D90-AA29-A66B91B8138E}" v="225" dt="2021-02-23T13:01:26.046"/>
    <p1510:client id="{2C416556-2CFF-4A4E-B368-9C0B9DB2F5C9}" v="357" dt="2021-02-22T16:31:23.743"/>
    <p1510:client id="{30947298-C2A3-4751-A287-93371BDECA82}" v="142" dt="2021-02-23T12:04:05.295"/>
    <p1510:client id="{5E11D559-2D7E-48F1-9975-FA3CAB850726}" v="21" dt="2021-02-23T10:17:51.481"/>
    <p1510:client id="{6892B4BB-9952-485F-BA04-6064E1C4C49A}" v="1258" dt="2021-02-22T15:08:55.266"/>
    <p1510:client id="{692878CA-B37A-44B4-97C5-3D9E5C59FEE5}" v="361" dt="2021-02-22T15:35:26.771"/>
    <p1510:client id="{6F1B275C-EC1E-482A-BD75-794A15BEE6D1}" v="217" dt="2021-02-23T08:33:06.126"/>
    <p1510:client id="{929367B3-BD7A-43FD-9941-1E44DE7721AB}" v="651" dt="2021-02-23T11:16:02.538"/>
    <p1510:client id="{9EFA4EEC-7E22-4C2D-BFF0-58509E6F9D21}" v="755" dt="2021-02-23T12:56:44.070"/>
    <p1510:client id="{BFDE13FF-32FA-4D31-8320-222C5E889BA8}" v="49" dt="2021-02-18T20:54:24.580"/>
    <p1510:client id="{DFD36319-CAF6-41F2-85F9-A3E52E87B838}" v="10" dt="2021-02-22T15:53:15.949"/>
    <p1510:client id="{E86E038B-8294-4ED1-B8BC-1E9957AE60E4}" v="33" dt="2021-02-23T11:19:07.272"/>
    <p1510:client id="{ED00330D-EED1-41D6-B357-20294775599B}" v="1743" dt="2021-02-23T10:08:08.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guide orient="horz" pos="206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ZOT Lissa (INTPA-EXT)" userId="S::lissa.chazot@ext.ec.europa.eu::aed46258-606d-4748-b0d8-06e251058f6d" providerId="AD" clId="Web-{1C5E6874-A807-4F34-B7AA-153EF8B3D42E}"/>
    <pc:docChg chg="modSld">
      <pc:chgData name="CHAZOT Lissa (INTPA-EXT)" userId="S::lissa.chazot@ext.ec.europa.eu::aed46258-606d-4748-b0d8-06e251058f6d" providerId="AD" clId="Web-{1C5E6874-A807-4F34-B7AA-153EF8B3D42E}" dt="2021-02-22T17:11:31.063" v="90" actId="20577"/>
      <pc:docMkLst>
        <pc:docMk/>
      </pc:docMkLst>
      <pc:sldChg chg="modSp">
        <pc:chgData name="CHAZOT Lissa (INTPA-EXT)" userId="S::lissa.chazot@ext.ec.europa.eu::aed46258-606d-4748-b0d8-06e251058f6d" providerId="AD" clId="Web-{1C5E6874-A807-4F34-B7AA-153EF8B3D42E}" dt="2021-02-22T17:01:11.571" v="46" actId="1076"/>
        <pc:sldMkLst>
          <pc:docMk/>
          <pc:sldMk cId="2645563514" sldId="441"/>
        </pc:sldMkLst>
        <pc:spChg chg="mod">
          <ac:chgData name="CHAZOT Lissa (INTPA-EXT)" userId="S::lissa.chazot@ext.ec.europa.eu::aed46258-606d-4748-b0d8-06e251058f6d" providerId="AD" clId="Web-{1C5E6874-A807-4F34-B7AA-153EF8B3D42E}" dt="2021-02-22T17:01:11.571" v="46" actId="1076"/>
          <ac:spMkLst>
            <pc:docMk/>
            <pc:sldMk cId="2645563514" sldId="441"/>
            <ac:spMk id="4" creationId="{00000000-0000-0000-0000-000000000000}"/>
          </ac:spMkLst>
        </pc:spChg>
      </pc:sldChg>
      <pc:sldChg chg="modSp">
        <pc:chgData name="CHAZOT Lissa (INTPA-EXT)" userId="S::lissa.chazot@ext.ec.europa.eu::aed46258-606d-4748-b0d8-06e251058f6d" providerId="AD" clId="Web-{1C5E6874-A807-4F34-B7AA-153EF8B3D42E}" dt="2021-02-22T16:58:30.741" v="38" actId="1076"/>
        <pc:sldMkLst>
          <pc:docMk/>
          <pc:sldMk cId="3674387449" sldId="476"/>
        </pc:sldMkLst>
        <pc:picChg chg="mod">
          <ac:chgData name="CHAZOT Lissa (INTPA-EXT)" userId="S::lissa.chazot@ext.ec.europa.eu::aed46258-606d-4748-b0d8-06e251058f6d" providerId="AD" clId="Web-{1C5E6874-A807-4F34-B7AA-153EF8B3D42E}" dt="2021-02-22T16:58:30.741" v="38" actId="1076"/>
          <ac:picMkLst>
            <pc:docMk/>
            <pc:sldMk cId="3674387449" sldId="476"/>
            <ac:picMk id="6" creationId="{00000000-0000-0000-0000-000000000000}"/>
          </ac:picMkLst>
        </pc:picChg>
      </pc:sldChg>
      <pc:sldChg chg="modSp">
        <pc:chgData name="CHAZOT Lissa (INTPA-EXT)" userId="S::lissa.chazot@ext.ec.europa.eu::aed46258-606d-4748-b0d8-06e251058f6d" providerId="AD" clId="Web-{1C5E6874-A807-4F34-B7AA-153EF8B3D42E}" dt="2021-02-22T17:11:31.063" v="90" actId="20577"/>
        <pc:sldMkLst>
          <pc:docMk/>
          <pc:sldMk cId="2601916244" sldId="484"/>
        </pc:sldMkLst>
        <pc:spChg chg="mod">
          <ac:chgData name="CHAZOT Lissa (INTPA-EXT)" userId="S::lissa.chazot@ext.ec.europa.eu::aed46258-606d-4748-b0d8-06e251058f6d" providerId="AD" clId="Web-{1C5E6874-A807-4F34-B7AA-153EF8B3D42E}" dt="2021-02-22T17:11:04.750" v="88" actId="20577"/>
          <ac:spMkLst>
            <pc:docMk/>
            <pc:sldMk cId="2601916244" sldId="484"/>
            <ac:spMk id="4" creationId="{00000000-0000-0000-0000-000000000000}"/>
          </ac:spMkLst>
        </pc:spChg>
        <pc:spChg chg="mod">
          <ac:chgData name="CHAZOT Lissa (INTPA-EXT)" userId="S::lissa.chazot@ext.ec.europa.eu::aed46258-606d-4748-b0d8-06e251058f6d" providerId="AD" clId="Web-{1C5E6874-A807-4F34-B7AA-153EF8B3D42E}" dt="2021-02-22T17:11:31.063" v="90" actId="20577"/>
          <ac:spMkLst>
            <pc:docMk/>
            <pc:sldMk cId="2601916244" sldId="484"/>
            <ac:spMk id="6" creationId="{00000000-0000-0000-0000-000000000000}"/>
          </ac:spMkLst>
        </pc:spChg>
      </pc:sldChg>
      <pc:sldChg chg="delSp modSp">
        <pc:chgData name="CHAZOT Lissa (INTPA-EXT)" userId="S::lissa.chazot@ext.ec.europa.eu::aed46258-606d-4748-b0d8-06e251058f6d" providerId="AD" clId="Web-{1C5E6874-A807-4F34-B7AA-153EF8B3D42E}" dt="2021-02-22T17:10:03.780" v="72" actId="1076"/>
        <pc:sldMkLst>
          <pc:docMk/>
          <pc:sldMk cId="442971533" sldId="486"/>
        </pc:sldMkLst>
        <pc:spChg chg="mod">
          <ac:chgData name="CHAZOT Lissa (INTPA-EXT)" userId="S::lissa.chazot@ext.ec.europa.eu::aed46258-606d-4748-b0d8-06e251058f6d" providerId="AD" clId="Web-{1C5E6874-A807-4F34-B7AA-153EF8B3D42E}" dt="2021-02-22T17:10:03.780" v="71" actId="1076"/>
          <ac:spMkLst>
            <pc:docMk/>
            <pc:sldMk cId="442971533" sldId="486"/>
            <ac:spMk id="4" creationId="{00000000-0000-0000-0000-000000000000}"/>
          </ac:spMkLst>
        </pc:spChg>
        <pc:spChg chg="del">
          <ac:chgData name="CHAZOT Lissa (INTPA-EXT)" userId="S::lissa.chazot@ext.ec.europa.eu::aed46258-606d-4748-b0d8-06e251058f6d" providerId="AD" clId="Web-{1C5E6874-A807-4F34-B7AA-153EF8B3D42E}" dt="2021-02-22T17:08:16.967" v="52"/>
          <ac:spMkLst>
            <pc:docMk/>
            <pc:sldMk cId="442971533" sldId="486"/>
            <ac:spMk id="8" creationId="{00000000-0000-0000-0000-000000000000}"/>
          </ac:spMkLst>
        </pc:spChg>
        <pc:spChg chg="mod">
          <ac:chgData name="CHAZOT Lissa (INTPA-EXT)" userId="S::lissa.chazot@ext.ec.europa.eu::aed46258-606d-4748-b0d8-06e251058f6d" providerId="AD" clId="Web-{1C5E6874-A807-4F34-B7AA-153EF8B3D42E}" dt="2021-02-22T17:09:12.061" v="69" actId="1076"/>
          <ac:spMkLst>
            <pc:docMk/>
            <pc:sldMk cId="442971533" sldId="486"/>
            <ac:spMk id="10" creationId="{D03E1BF8-536E-49C1-9B14-0D3419B60891}"/>
          </ac:spMkLst>
        </pc:spChg>
        <pc:cxnChg chg="mod">
          <ac:chgData name="CHAZOT Lissa (INTPA-EXT)" userId="S::lissa.chazot@ext.ec.europa.eu::aed46258-606d-4748-b0d8-06e251058f6d" providerId="AD" clId="Web-{1C5E6874-A807-4F34-B7AA-153EF8B3D42E}" dt="2021-02-22T17:10:03.780" v="72" actId="1076"/>
          <ac:cxnSpMkLst>
            <pc:docMk/>
            <pc:sldMk cId="442971533" sldId="486"/>
            <ac:cxnSpMk id="5" creationId="{00000000-0000-0000-0000-000000000000}"/>
          </ac:cxnSpMkLst>
        </pc:cxnChg>
        <pc:cxnChg chg="del">
          <ac:chgData name="CHAZOT Lissa (INTPA-EXT)" userId="S::lissa.chazot@ext.ec.europa.eu::aed46258-606d-4748-b0d8-06e251058f6d" providerId="AD" clId="Web-{1C5E6874-A807-4F34-B7AA-153EF8B3D42E}" dt="2021-02-22T17:08:19.264" v="53"/>
          <ac:cxnSpMkLst>
            <pc:docMk/>
            <pc:sldMk cId="442971533" sldId="486"/>
            <ac:cxnSpMk id="9" creationId="{00000000-0000-0000-0000-000000000000}"/>
          </ac:cxnSpMkLst>
        </pc:cxnChg>
        <pc:cxnChg chg="mod">
          <ac:chgData name="CHAZOT Lissa (INTPA-EXT)" userId="S::lissa.chazot@ext.ec.europa.eu::aed46258-606d-4748-b0d8-06e251058f6d" providerId="AD" clId="Web-{1C5E6874-A807-4F34-B7AA-153EF8B3D42E}" dt="2021-02-22T17:09:12.061" v="70" actId="1076"/>
          <ac:cxnSpMkLst>
            <pc:docMk/>
            <pc:sldMk cId="442971533" sldId="486"/>
            <ac:cxnSpMk id="11" creationId="{4E7C332D-E6ED-4565-B935-375BC49C71EF}"/>
          </ac:cxnSpMkLst>
        </pc:cxnChg>
      </pc:sldChg>
      <pc:sldChg chg="modSp mod modShow">
        <pc:chgData name="CHAZOT Lissa (INTPA-EXT)" userId="S::lissa.chazot@ext.ec.europa.eu::aed46258-606d-4748-b0d8-06e251058f6d" providerId="AD" clId="Web-{1C5E6874-A807-4F34-B7AA-153EF8B3D42E}" dt="2021-02-22T17:07:10.419" v="51"/>
        <pc:sldMkLst>
          <pc:docMk/>
          <pc:sldMk cId="749929229" sldId="494"/>
        </pc:sldMkLst>
        <pc:spChg chg="mod">
          <ac:chgData name="CHAZOT Lissa (INTPA-EXT)" userId="S::lissa.chazot@ext.ec.europa.eu::aed46258-606d-4748-b0d8-06e251058f6d" providerId="AD" clId="Web-{1C5E6874-A807-4F34-B7AA-153EF8B3D42E}" dt="2021-02-22T17:04:49.370" v="49" actId="20577"/>
          <ac:spMkLst>
            <pc:docMk/>
            <pc:sldMk cId="749929229" sldId="494"/>
            <ac:spMk id="51" creationId="{00000000-0000-0000-0000-000000000000}"/>
          </ac:spMkLst>
        </pc:spChg>
      </pc:sldChg>
      <pc:sldChg chg="mod modShow">
        <pc:chgData name="CHAZOT Lissa (INTPA-EXT)" userId="S::lissa.chazot@ext.ec.europa.eu::aed46258-606d-4748-b0d8-06e251058f6d" providerId="AD" clId="Web-{1C5E6874-A807-4F34-B7AA-153EF8B3D42E}" dt="2021-02-22T17:06:42.466" v="50"/>
        <pc:sldMkLst>
          <pc:docMk/>
          <pc:sldMk cId="633406965" sldId="502"/>
        </pc:sldMkLst>
      </pc:sldChg>
      <pc:sldChg chg="modSp">
        <pc:chgData name="CHAZOT Lissa (INTPA-EXT)" userId="S::lissa.chazot@ext.ec.europa.eu::aed46258-606d-4748-b0d8-06e251058f6d" providerId="AD" clId="Web-{1C5E6874-A807-4F34-B7AA-153EF8B3D42E}" dt="2021-02-22T17:10:54.093" v="86" actId="14100"/>
        <pc:sldMkLst>
          <pc:docMk/>
          <pc:sldMk cId="3213488551" sldId="552"/>
        </pc:sldMkLst>
        <pc:spChg chg="mod">
          <ac:chgData name="CHAZOT Lissa (INTPA-EXT)" userId="S::lissa.chazot@ext.ec.europa.eu::aed46258-606d-4748-b0d8-06e251058f6d" providerId="AD" clId="Web-{1C5E6874-A807-4F34-B7AA-153EF8B3D42E}" dt="2021-02-22T17:10:54.093" v="86" actId="14100"/>
          <ac:spMkLst>
            <pc:docMk/>
            <pc:sldMk cId="3213488551" sldId="552"/>
            <ac:spMk id="2" creationId="{00000000-0000-0000-0000-000000000000}"/>
          </ac:spMkLst>
        </pc:spChg>
      </pc:sldChg>
      <pc:sldChg chg="addCm">
        <pc:chgData name="CHAZOT Lissa (INTPA-EXT)" userId="S::lissa.chazot@ext.ec.europa.eu::aed46258-606d-4748-b0d8-06e251058f6d" providerId="AD" clId="Web-{1C5E6874-A807-4F34-B7AA-153EF8B3D42E}" dt="2021-02-22T16:46:28.248" v="16"/>
        <pc:sldMkLst>
          <pc:docMk/>
          <pc:sldMk cId="200813077" sldId="560"/>
        </pc:sldMkLst>
      </pc:sldChg>
      <pc:sldChg chg="delSp modSp">
        <pc:chgData name="CHAZOT Lissa (INTPA-EXT)" userId="S::lissa.chazot@ext.ec.europa.eu::aed46258-606d-4748-b0d8-06e251058f6d" providerId="AD" clId="Web-{1C5E6874-A807-4F34-B7AA-153EF8B3D42E}" dt="2021-02-22T16:48:12.749" v="29"/>
        <pc:sldMkLst>
          <pc:docMk/>
          <pc:sldMk cId="4098834024" sldId="561"/>
        </pc:sldMkLst>
        <pc:spChg chg="del mod">
          <ac:chgData name="CHAZOT Lissa (INTPA-EXT)" userId="S::lissa.chazot@ext.ec.europa.eu::aed46258-606d-4748-b0d8-06e251058f6d" providerId="AD" clId="Web-{1C5E6874-A807-4F34-B7AA-153EF8B3D42E}" dt="2021-02-22T16:48:12.749" v="29"/>
          <ac:spMkLst>
            <pc:docMk/>
            <pc:sldMk cId="4098834024" sldId="561"/>
            <ac:spMk id="36" creationId="{00000000-0000-0000-0000-000000000000}"/>
          </ac:spMkLst>
        </pc:spChg>
      </pc:sldChg>
      <pc:sldChg chg="modSp">
        <pc:chgData name="CHAZOT Lissa (INTPA-EXT)" userId="S::lissa.chazot@ext.ec.europa.eu::aed46258-606d-4748-b0d8-06e251058f6d" providerId="AD" clId="Web-{1C5E6874-A807-4F34-B7AA-153EF8B3D42E}" dt="2021-02-22T16:51:31.283" v="36" actId="20577"/>
        <pc:sldMkLst>
          <pc:docMk/>
          <pc:sldMk cId="1290427251" sldId="563"/>
        </pc:sldMkLst>
        <pc:spChg chg="mod">
          <ac:chgData name="CHAZOT Lissa (INTPA-EXT)" userId="S::lissa.chazot@ext.ec.europa.eu::aed46258-606d-4748-b0d8-06e251058f6d" providerId="AD" clId="Web-{1C5E6874-A807-4F34-B7AA-153EF8B3D42E}" dt="2021-02-22T16:51:31.283" v="36" actId="20577"/>
          <ac:spMkLst>
            <pc:docMk/>
            <pc:sldMk cId="1290427251" sldId="563"/>
            <ac:spMk id="2" creationId="{00000000-0000-0000-0000-000000000000}"/>
          </ac:spMkLst>
        </pc:spChg>
      </pc:sldChg>
      <pc:sldChg chg="addSp modSp">
        <pc:chgData name="CHAZOT Lissa (INTPA-EXT)" userId="S::lissa.chazot@ext.ec.europa.eu::aed46258-606d-4748-b0d8-06e251058f6d" providerId="AD" clId="Web-{1C5E6874-A807-4F34-B7AA-153EF8B3D42E}" dt="2021-02-22T16:43:53.325" v="15"/>
        <pc:sldMkLst>
          <pc:docMk/>
          <pc:sldMk cId="2623998387" sldId="567"/>
        </pc:sldMkLst>
        <pc:spChg chg="add mod">
          <ac:chgData name="CHAZOT Lissa (INTPA-EXT)" userId="S::lissa.chazot@ext.ec.europa.eu::aed46258-606d-4748-b0d8-06e251058f6d" providerId="AD" clId="Web-{1C5E6874-A807-4F34-B7AA-153EF8B3D42E}" dt="2021-02-22T16:42:55.011" v="4" actId="1076"/>
          <ac:spMkLst>
            <pc:docMk/>
            <pc:sldMk cId="2623998387" sldId="567"/>
            <ac:spMk id="2" creationId="{56124494-E261-41AE-AC49-2D7A0D076F57}"/>
          </ac:spMkLst>
        </pc:spChg>
        <pc:spChg chg="add mod">
          <ac:chgData name="CHAZOT Lissa (INTPA-EXT)" userId="S::lissa.chazot@ext.ec.europa.eu::aed46258-606d-4748-b0d8-06e251058f6d" providerId="AD" clId="Web-{1C5E6874-A807-4F34-B7AA-153EF8B3D42E}" dt="2021-02-22T16:43:53.325" v="15"/>
          <ac:spMkLst>
            <pc:docMk/>
            <pc:sldMk cId="2623998387" sldId="567"/>
            <ac:spMk id="7" creationId="{26F44A93-2A54-4256-85E3-B9DC07E4517F}"/>
          </ac:spMkLst>
        </pc:spChg>
      </pc:sldChg>
      <pc:sldChg chg="modSp">
        <pc:chgData name="CHAZOT Lissa (INTPA-EXT)" userId="S::lissa.chazot@ext.ec.europa.eu::aed46258-606d-4748-b0d8-06e251058f6d" providerId="AD" clId="Web-{1C5E6874-A807-4F34-B7AA-153EF8B3D42E}" dt="2021-02-22T16:43:31.465" v="12"/>
        <pc:sldMkLst>
          <pc:docMk/>
          <pc:sldMk cId="4090927302" sldId="568"/>
        </pc:sldMkLst>
        <pc:spChg chg="mod">
          <ac:chgData name="CHAZOT Lissa (INTPA-EXT)" userId="S::lissa.chazot@ext.ec.europa.eu::aed46258-606d-4748-b0d8-06e251058f6d" providerId="AD" clId="Web-{1C5E6874-A807-4F34-B7AA-153EF8B3D42E}" dt="2021-02-22T16:43:31.465" v="12"/>
          <ac:spMkLst>
            <pc:docMk/>
            <pc:sldMk cId="4090927302" sldId="568"/>
            <ac:spMk id="6" creationId="{033CC3A2-E65A-4F72-9381-DC810E416901}"/>
          </ac:spMkLst>
        </pc:spChg>
      </pc:sldChg>
    </pc:docChg>
  </pc:docChgLst>
  <pc:docChgLst>
    <pc:chgData name="CHAZOT Lissa (INTPA-EXT)" userId="S::lissa.chazot@ext.ec.europa.eu::aed46258-606d-4748-b0d8-06e251058f6d" providerId="AD" clId="Web-{DFD36319-CAF6-41F2-85F9-A3E52E87B838}"/>
    <pc:docChg chg="modSld">
      <pc:chgData name="CHAZOT Lissa (INTPA-EXT)" userId="S::lissa.chazot@ext.ec.europa.eu::aed46258-606d-4748-b0d8-06e251058f6d" providerId="AD" clId="Web-{DFD36319-CAF6-41F2-85F9-A3E52E87B838}" dt="2021-02-22T15:53:15.949" v="8"/>
      <pc:docMkLst>
        <pc:docMk/>
      </pc:docMkLst>
      <pc:sldChg chg="modSp">
        <pc:chgData name="CHAZOT Lissa (INTPA-EXT)" userId="S::lissa.chazot@ext.ec.europa.eu::aed46258-606d-4748-b0d8-06e251058f6d" providerId="AD" clId="Web-{DFD36319-CAF6-41F2-85F9-A3E52E87B838}" dt="2021-02-22T15:48:28.366" v="5" actId="20577"/>
        <pc:sldMkLst>
          <pc:docMk/>
          <pc:sldMk cId="2601916244" sldId="484"/>
        </pc:sldMkLst>
        <pc:spChg chg="mod">
          <ac:chgData name="CHAZOT Lissa (INTPA-EXT)" userId="S::lissa.chazot@ext.ec.europa.eu::aed46258-606d-4748-b0d8-06e251058f6d" providerId="AD" clId="Web-{DFD36319-CAF6-41F2-85F9-A3E52E87B838}" dt="2021-02-22T15:48:28.366" v="5" actId="20577"/>
          <ac:spMkLst>
            <pc:docMk/>
            <pc:sldMk cId="2601916244" sldId="484"/>
            <ac:spMk id="6" creationId="{00000000-0000-0000-0000-000000000000}"/>
          </ac:spMkLst>
        </pc:spChg>
      </pc:sldChg>
      <pc:sldChg chg="mod modShow">
        <pc:chgData name="CHAZOT Lissa (INTPA-EXT)" userId="S::lissa.chazot@ext.ec.europa.eu::aed46258-606d-4748-b0d8-06e251058f6d" providerId="AD" clId="Web-{DFD36319-CAF6-41F2-85F9-A3E52E87B838}" dt="2021-02-22T15:49:05.273" v="6"/>
        <pc:sldMkLst>
          <pc:docMk/>
          <pc:sldMk cId="3602267209" sldId="505"/>
        </pc:sldMkLst>
      </pc:sldChg>
      <pc:sldChg chg="mod modShow">
        <pc:chgData name="CHAZOT Lissa (INTPA-EXT)" userId="S::lissa.chazot@ext.ec.europa.eu::aed46258-606d-4748-b0d8-06e251058f6d" providerId="AD" clId="Web-{DFD36319-CAF6-41F2-85F9-A3E52E87B838}" dt="2021-02-22T15:53:10.011" v="7"/>
        <pc:sldMkLst>
          <pc:docMk/>
          <pc:sldMk cId="2612845768" sldId="537"/>
        </pc:sldMkLst>
      </pc:sldChg>
      <pc:sldChg chg="mod modShow">
        <pc:chgData name="CHAZOT Lissa (INTPA-EXT)" userId="S::lissa.chazot@ext.ec.europa.eu::aed46258-606d-4748-b0d8-06e251058f6d" providerId="AD" clId="Web-{DFD36319-CAF6-41F2-85F9-A3E52E87B838}" dt="2021-02-22T15:53:15.949" v="8"/>
        <pc:sldMkLst>
          <pc:docMk/>
          <pc:sldMk cId="1981166966" sldId="538"/>
        </pc:sldMkLst>
      </pc:sldChg>
    </pc:docChg>
  </pc:docChgLst>
  <pc:docChgLst>
    <pc:chgData name="CHAZOT Lissa (INTPA-EXT)" userId="S::lissa.chazot@ext.ec.europa.eu::aed46258-606d-4748-b0d8-06e251058f6d" providerId="AD" clId="Web-{E86E038B-8294-4ED1-B8BC-1E9957AE60E4}"/>
    <pc:docChg chg="modSld">
      <pc:chgData name="CHAZOT Lissa (INTPA-EXT)" userId="S::lissa.chazot@ext.ec.europa.eu::aed46258-606d-4748-b0d8-06e251058f6d" providerId="AD" clId="Web-{E86E038B-8294-4ED1-B8BC-1E9957AE60E4}" dt="2021-02-23T11:19:05.412" v="17" actId="20577"/>
      <pc:docMkLst>
        <pc:docMk/>
      </pc:docMkLst>
      <pc:sldChg chg="modSp">
        <pc:chgData name="CHAZOT Lissa (INTPA-EXT)" userId="S::lissa.chazot@ext.ec.europa.eu::aed46258-606d-4748-b0d8-06e251058f6d" providerId="AD" clId="Web-{E86E038B-8294-4ED1-B8BC-1E9957AE60E4}" dt="2021-02-23T11:19:05.412" v="17" actId="20577"/>
        <pc:sldMkLst>
          <pc:docMk/>
          <pc:sldMk cId="1957968870" sldId="572"/>
        </pc:sldMkLst>
        <pc:spChg chg="mod">
          <ac:chgData name="CHAZOT Lissa (INTPA-EXT)" userId="S::lissa.chazot@ext.ec.europa.eu::aed46258-606d-4748-b0d8-06e251058f6d" providerId="AD" clId="Web-{E86E038B-8294-4ED1-B8BC-1E9957AE60E4}" dt="2021-02-23T11:19:05.412" v="17" actId="20577"/>
          <ac:spMkLst>
            <pc:docMk/>
            <pc:sldMk cId="1957968870" sldId="572"/>
            <ac:spMk id="4" creationId="{832D5101-385D-4CED-8E20-A228AA9A9B43}"/>
          </ac:spMkLst>
        </pc:spChg>
      </pc:sldChg>
    </pc:docChg>
  </pc:docChgLst>
  <pc:docChgLst>
    <pc:chgData name="CHAZOT Lissa (INTPA-EXT)" userId="S::lissa.chazot@ext.ec.europa.eu::aed46258-606d-4748-b0d8-06e251058f6d" providerId="AD" clId="Web-{929367B3-BD7A-43FD-9941-1E44DE7721AB}"/>
    <pc:docChg chg="modSld">
      <pc:chgData name="CHAZOT Lissa (INTPA-EXT)" userId="S::lissa.chazot@ext.ec.europa.eu::aed46258-606d-4748-b0d8-06e251058f6d" providerId="AD" clId="Web-{929367B3-BD7A-43FD-9941-1E44DE7721AB}" dt="2021-02-23T11:16:02.538" v="354" actId="1076"/>
      <pc:docMkLst>
        <pc:docMk/>
      </pc:docMkLst>
      <pc:sldChg chg="modSp">
        <pc:chgData name="CHAZOT Lissa (INTPA-EXT)" userId="S::lissa.chazot@ext.ec.europa.eu::aed46258-606d-4748-b0d8-06e251058f6d" providerId="AD" clId="Web-{929367B3-BD7A-43FD-9941-1E44DE7721AB}" dt="2021-02-23T10:57:28.106" v="74" actId="20577"/>
        <pc:sldMkLst>
          <pc:docMk/>
          <pc:sldMk cId="1096816110" sldId="415"/>
        </pc:sldMkLst>
        <pc:spChg chg="mod">
          <ac:chgData name="CHAZOT Lissa (INTPA-EXT)" userId="S::lissa.chazot@ext.ec.europa.eu::aed46258-606d-4748-b0d8-06e251058f6d" providerId="AD" clId="Web-{929367B3-BD7A-43FD-9941-1E44DE7721AB}" dt="2021-02-23T10:57:28.106" v="74" actId="20577"/>
          <ac:spMkLst>
            <pc:docMk/>
            <pc:sldMk cId="1096816110" sldId="415"/>
            <ac:spMk id="5" creationId="{00000000-0000-0000-0000-000000000000}"/>
          </ac:spMkLst>
        </pc:spChg>
      </pc:sldChg>
      <pc:sldChg chg="modSp">
        <pc:chgData name="CHAZOT Lissa (INTPA-EXT)" userId="S::lissa.chazot@ext.ec.europa.eu::aed46258-606d-4748-b0d8-06e251058f6d" providerId="AD" clId="Web-{929367B3-BD7A-43FD-9941-1E44DE7721AB}" dt="2021-02-23T10:30:15" v="22" actId="20577"/>
        <pc:sldMkLst>
          <pc:docMk/>
          <pc:sldMk cId="3775181383" sldId="477"/>
        </pc:sldMkLst>
        <pc:spChg chg="mod">
          <ac:chgData name="CHAZOT Lissa (INTPA-EXT)" userId="S::lissa.chazot@ext.ec.europa.eu::aed46258-606d-4748-b0d8-06e251058f6d" providerId="AD" clId="Web-{929367B3-BD7A-43FD-9941-1E44DE7721AB}" dt="2021-02-23T10:30:15" v="22" actId="20577"/>
          <ac:spMkLst>
            <pc:docMk/>
            <pc:sldMk cId="3775181383" sldId="477"/>
            <ac:spMk id="6" creationId="{00000000-0000-0000-0000-000000000000}"/>
          </ac:spMkLst>
        </pc:spChg>
      </pc:sldChg>
      <pc:sldChg chg="modSp">
        <pc:chgData name="CHAZOT Lissa (INTPA-EXT)" userId="S::lissa.chazot@ext.ec.europa.eu::aed46258-606d-4748-b0d8-06e251058f6d" providerId="AD" clId="Web-{929367B3-BD7A-43FD-9941-1E44DE7721AB}" dt="2021-02-23T10:30:09.781" v="21" actId="20577"/>
        <pc:sldMkLst>
          <pc:docMk/>
          <pc:sldMk cId="2064353221" sldId="478"/>
        </pc:sldMkLst>
        <pc:spChg chg="mod">
          <ac:chgData name="CHAZOT Lissa (INTPA-EXT)" userId="S::lissa.chazot@ext.ec.europa.eu::aed46258-606d-4748-b0d8-06e251058f6d" providerId="AD" clId="Web-{929367B3-BD7A-43FD-9941-1E44DE7721AB}" dt="2021-02-23T10:30:09.781" v="21" actId="20577"/>
          <ac:spMkLst>
            <pc:docMk/>
            <pc:sldMk cId="2064353221" sldId="478"/>
            <ac:spMk id="5" creationId="{00000000-0000-0000-0000-000000000000}"/>
          </ac:spMkLst>
        </pc:spChg>
      </pc:sldChg>
      <pc:sldChg chg="modSp">
        <pc:chgData name="CHAZOT Lissa (INTPA-EXT)" userId="S::lissa.chazot@ext.ec.europa.eu::aed46258-606d-4748-b0d8-06e251058f6d" providerId="AD" clId="Web-{929367B3-BD7A-43FD-9941-1E44DE7721AB}" dt="2021-02-23T10:29:35.203" v="6" actId="20577"/>
        <pc:sldMkLst>
          <pc:docMk/>
          <pc:sldMk cId="147617689" sldId="481"/>
        </pc:sldMkLst>
        <pc:spChg chg="mod">
          <ac:chgData name="CHAZOT Lissa (INTPA-EXT)" userId="S::lissa.chazot@ext.ec.europa.eu::aed46258-606d-4748-b0d8-06e251058f6d" providerId="AD" clId="Web-{929367B3-BD7A-43FD-9941-1E44DE7721AB}" dt="2021-02-23T10:29:35.203" v="6" actId="20577"/>
          <ac:spMkLst>
            <pc:docMk/>
            <pc:sldMk cId="147617689" sldId="481"/>
            <ac:spMk id="99331" creationId="{00000000-0000-0000-0000-000000000000}"/>
          </ac:spMkLst>
        </pc:spChg>
      </pc:sldChg>
      <pc:sldChg chg="modSp">
        <pc:chgData name="CHAZOT Lissa (INTPA-EXT)" userId="S::lissa.chazot@ext.ec.europa.eu::aed46258-606d-4748-b0d8-06e251058f6d" providerId="AD" clId="Web-{929367B3-BD7A-43FD-9941-1E44DE7721AB}" dt="2021-02-23T10:28:54.514" v="2" actId="20577"/>
        <pc:sldMkLst>
          <pc:docMk/>
          <pc:sldMk cId="97091511" sldId="504"/>
        </pc:sldMkLst>
        <pc:spChg chg="mod">
          <ac:chgData name="CHAZOT Lissa (INTPA-EXT)" userId="S::lissa.chazot@ext.ec.europa.eu::aed46258-606d-4748-b0d8-06e251058f6d" providerId="AD" clId="Web-{929367B3-BD7A-43FD-9941-1E44DE7721AB}" dt="2021-02-23T10:28:54.514" v="2" actId="20577"/>
          <ac:spMkLst>
            <pc:docMk/>
            <pc:sldMk cId="97091511" sldId="504"/>
            <ac:spMk id="4" creationId="{35D46D1E-3AB7-46D9-8697-F6F5BD239E44}"/>
          </ac:spMkLst>
        </pc:spChg>
      </pc:sldChg>
      <pc:sldChg chg="delSp modSp">
        <pc:chgData name="CHAZOT Lissa (INTPA-EXT)" userId="S::lissa.chazot@ext.ec.europa.eu::aed46258-606d-4748-b0d8-06e251058f6d" providerId="AD" clId="Web-{929367B3-BD7A-43FD-9941-1E44DE7721AB}" dt="2021-02-23T11:16:02.538" v="354" actId="1076"/>
        <pc:sldMkLst>
          <pc:docMk/>
          <pc:sldMk cId="1957968870" sldId="572"/>
        </pc:sldMkLst>
        <pc:spChg chg="del mod">
          <ac:chgData name="CHAZOT Lissa (INTPA-EXT)" userId="S::lissa.chazot@ext.ec.europa.eu::aed46258-606d-4748-b0d8-06e251058f6d" providerId="AD" clId="Web-{929367B3-BD7A-43FD-9941-1E44DE7721AB}" dt="2021-02-23T11:05:36.742" v="238"/>
          <ac:spMkLst>
            <pc:docMk/>
            <pc:sldMk cId="1957968870" sldId="572"/>
            <ac:spMk id="2" creationId="{557519FE-7340-4F35-8B4A-F8B73682AADB}"/>
          </ac:spMkLst>
        </pc:spChg>
        <pc:spChg chg="mod">
          <ac:chgData name="CHAZOT Lissa (INTPA-EXT)" userId="S::lissa.chazot@ext.ec.europa.eu::aed46258-606d-4748-b0d8-06e251058f6d" providerId="AD" clId="Web-{929367B3-BD7A-43FD-9941-1E44DE7721AB}" dt="2021-02-23T11:16:02.538" v="354" actId="1076"/>
          <ac:spMkLst>
            <pc:docMk/>
            <pc:sldMk cId="1957968870" sldId="572"/>
            <ac:spMk id="3" creationId="{0F5CED52-3CFF-48EA-A5FC-0DA3669C6322}"/>
          </ac:spMkLst>
        </pc:spChg>
        <pc:spChg chg="mod">
          <ac:chgData name="CHAZOT Lissa (INTPA-EXT)" userId="S::lissa.chazot@ext.ec.europa.eu::aed46258-606d-4748-b0d8-06e251058f6d" providerId="AD" clId="Web-{929367B3-BD7A-43FD-9941-1E44DE7721AB}" dt="2021-02-23T11:15:58.116" v="353" actId="1076"/>
          <ac:spMkLst>
            <pc:docMk/>
            <pc:sldMk cId="1957968870" sldId="572"/>
            <ac:spMk id="4" creationId="{832D5101-385D-4CED-8E20-A228AA9A9B43}"/>
          </ac:spMkLst>
        </pc:spChg>
      </pc:sldChg>
    </pc:docChg>
  </pc:docChgLst>
  <pc:docChgLst>
    <pc:chgData name="CHAZOT Lissa (INTPA-EXT)" userId="S::lissa.chazot@ext.ec.europa.eu::aed46258-606d-4748-b0d8-06e251058f6d" providerId="AD" clId="Web-{6892B4BB-9952-485F-BA04-6064E1C4C49A}"/>
    <pc:docChg chg="addSld modSld sldOrd">
      <pc:chgData name="CHAZOT Lissa (INTPA-EXT)" userId="S::lissa.chazot@ext.ec.europa.eu::aed46258-606d-4748-b0d8-06e251058f6d" providerId="AD" clId="Web-{6892B4BB-9952-485F-BA04-6064E1C4C49A}" dt="2021-02-22T15:08:54.938" v="1017" actId="20577"/>
      <pc:docMkLst>
        <pc:docMk/>
      </pc:docMkLst>
      <pc:sldChg chg="addAnim modAnim">
        <pc:chgData name="CHAZOT Lissa (INTPA-EXT)" userId="S::lissa.chazot@ext.ec.europa.eu::aed46258-606d-4748-b0d8-06e251058f6d" providerId="AD" clId="Web-{6892B4BB-9952-485F-BA04-6064E1C4C49A}" dt="2021-02-22T14:31:30.419" v="480"/>
        <pc:sldMkLst>
          <pc:docMk/>
          <pc:sldMk cId="17428860" sldId="409"/>
        </pc:sldMkLst>
      </pc:sldChg>
      <pc:sldChg chg="modSp">
        <pc:chgData name="CHAZOT Lissa (INTPA-EXT)" userId="S::lissa.chazot@ext.ec.europa.eu::aed46258-606d-4748-b0d8-06e251058f6d" providerId="AD" clId="Web-{6892B4BB-9952-485F-BA04-6064E1C4C49A}" dt="2021-02-22T14:00:35.375" v="29" actId="20577"/>
        <pc:sldMkLst>
          <pc:docMk/>
          <pc:sldMk cId="2601916244" sldId="484"/>
        </pc:sldMkLst>
        <pc:spChg chg="mod">
          <ac:chgData name="CHAZOT Lissa (INTPA-EXT)" userId="S::lissa.chazot@ext.ec.europa.eu::aed46258-606d-4748-b0d8-06e251058f6d" providerId="AD" clId="Web-{6892B4BB-9952-485F-BA04-6064E1C4C49A}" dt="2021-02-22T14:00:35.375" v="29" actId="20577"/>
          <ac:spMkLst>
            <pc:docMk/>
            <pc:sldMk cId="2601916244" sldId="484"/>
            <ac:spMk id="6" creationId="{00000000-0000-0000-0000-000000000000}"/>
          </ac:spMkLst>
        </pc:spChg>
      </pc:sldChg>
      <pc:sldChg chg="addSp modSp">
        <pc:chgData name="CHAZOT Lissa (INTPA-EXT)" userId="S::lissa.chazot@ext.ec.europa.eu::aed46258-606d-4748-b0d8-06e251058f6d" providerId="AD" clId="Web-{6892B4BB-9952-485F-BA04-6064E1C4C49A}" dt="2021-02-22T13:59:33.156" v="27" actId="20577"/>
        <pc:sldMkLst>
          <pc:docMk/>
          <pc:sldMk cId="442971533" sldId="486"/>
        </pc:sldMkLst>
        <pc:spChg chg="mod">
          <ac:chgData name="CHAZOT Lissa (INTPA-EXT)" userId="S::lissa.chazot@ext.ec.europa.eu::aed46258-606d-4748-b0d8-06e251058f6d" providerId="AD" clId="Web-{6892B4BB-9952-485F-BA04-6064E1C4C49A}" dt="2021-02-22T13:59:07.311" v="14" actId="1076"/>
          <ac:spMkLst>
            <pc:docMk/>
            <pc:sldMk cId="442971533" sldId="486"/>
            <ac:spMk id="4" creationId="{00000000-0000-0000-0000-000000000000}"/>
          </ac:spMkLst>
        </pc:spChg>
        <pc:spChg chg="mod">
          <ac:chgData name="CHAZOT Lissa (INTPA-EXT)" userId="S::lissa.chazot@ext.ec.europa.eu::aed46258-606d-4748-b0d8-06e251058f6d" providerId="AD" clId="Web-{6892B4BB-9952-485F-BA04-6064E1C4C49A}" dt="2021-02-22T13:59:33.156" v="27" actId="20577"/>
          <ac:spMkLst>
            <pc:docMk/>
            <pc:sldMk cId="442971533" sldId="486"/>
            <ac:spMk id="8" creationId="{00000000-0000-0000-0000-000000000000}"/>
          </ac:spMkLst>
        </pc:spChg>
        <pc:spChg chg="add mod">
          <ac:chgData name="CHAZOT Lissa (INTPA-EXT)" userId="S::lissa.chazot@ext.ec.europa.eu::aed46258-606d-4748-b0d8-06e251058f6d" providerId="AD" clId="Web-{6892B4BB-9952-485F-BA04-6064E1C4C49A}" dt="2021-02-22T13:58:58.124" v="9" actId="1076"/>
          <ac:spMkLst>
            <pc:docMk/>
            <pc:sldMk cId="442971533" sldId="486"/>
            <ac:spMk id="10" creationId="{D03E1BF8-536E-49C1-9B14-0D3419B60891}"/>
          </ac:spMkLst>
        </pc:spChg>
        <pc:cxnChg chg="mod">
          <ac:chgData name="CHAZOT Lissa (INTPA-EXT)" userId="S::lissa.chazot@ext.ec.europa.eu::aed46258-606d-4748-b0d8-06e251058f6d" providerId="AD" clId="Web-{6892B4BB-9952-485F-BA04-6064E1C4C49A}" dt="2021-02-22T13:59:07.311" v="13" actId="1076"/>
          <ac:cxnSpMkLst>
            <pc:docMk/>
            <pc:sldMk cId="442971533" sldId="486"/>
            <ac:cxnSpMk id="5" creationId="{00000000-0000-0000-0000-000000000000}"/>
          </ac:cxnSpMkLst>
        </pc:cxnChg>
        <pc:cxnChg chg="mod">
          <ac:chgData name="CHAZOT Lissa (INTPA-EXT)" userId="S::lissa.chazot@ext.ec.europa.eu::aed46258-606d-4748-b0d8-06e251058f6d" providerId="AD" clId="Web-{6892B4BB-9952-485F-BA04-6064E1C4C49A}" dt="2021-02-22T13:58:08.826" v="0" actId="1076"/>
          <ac:cxnSpMkLst>
            <pc:docMk/>
            <pc:sldMk cId="442971533" sldId="486"/>
            <ac:cxnSpMk id="9" creationId="{00000000-0000-0000-0000-000000000000}"/>
          </ac:cxnSpMkLst>
        </pc:cxnChg>
        <pc:cxnChg chg="add mod">
          <ac:chgData name="CHAZOT Lissa (INTPA-EXT)" userId="S::lissa.chazot@ext.ec.europa.eu::aed46258-606d-4748-b0d8-06e251058f6d" providerId="AD" clId="Web-{6892B4BB-9952-485F-BA04-6064E1C4C49A}" dt="2021-02-22T13:58:58.124" v="10" actId="1076"/>
          <ac:cxnSpMkLst>
            <pc:docMk/>
            <pc:sldMk cId="442971533" sldId="486"/>
            <ac:cxnSpMk id="11" creationId="{4E7C332D-E6ED-4565-B935-375BC49C71EF}"/>
          </ac:cxnSpMkLst>
        </pc:cxnChg>
        <pc:cxnChg chg="mod">
          <ac:chgData name="CHAZOT Lissa (INTPA-EXT)" userId="S::lissa.chazot@ext.ec.europa.eu::aed46258-606d-4748-b0d8-06e251058f6d" providerId="AD" clId="Web-{6892B4BB-9952-485F-BA04-6064E1C4C49A}" dt="2021-02-22T13:58:16.592" v="2" actId="1076"/>
          <ac:cxnSpMkLst>
            <pc:docMk/>
            <pc:sldMk cId="442971533" sldId="486"/>
            <ac:cxnSpMk id="15" creationId="{00000000-0000-0000-0000-000000000000}"/>
          </ac:cxnSpMkLst>
        </pc:cxnChg>
      </pc:sldChg>
      <pc:sldChg chg="modSp">
        <pc:chgData name="CHAZOT Lissa (INTPA-EXT)" userId="S::lissa.chazot@ext.ec.europa.eu::aed46258-606d-4748-b0d8-06e251058f6d" providerId="AD" clId="Web-{6892B4BB-9952-485F-BA04-6064E1C4C49A}" dt="2021-02-22T14:36:53.690" v="558" actId="1076"/>
        <pc:sldMkLst>
          <pc:docMk/>
          <pc:sldMk cId="3675584806" sldId="491"/>
        </pc:sldMkLst>
        <pc:spChg chg="mod">
          <ac:chgData name="CHAZOT Lissa (INTPA-EXT)" userId="S::lissa.chazot@ext.ec.europa.eu::aed46258-606d-4748-b0d8-06e251058f6d" providerId="AD" clId="Web-{6892B4BB-9952-485F-BA04-6064E1C4C49A}" dt="2021-02-22T14:36:38.830" v="555" actId="1076"/>
          <ac:spMkLst>
            <pc:docMk/>
            <pc:sldMk cId="3675584806" sldId="491"/>
            <ac:spMk id="16" creationId="{00000000-0000-0000-0000-000000000000}"/>
          </ac:spMkLst>
        </pc:spChg>
        <pc:spChg chg="mod">
          <ac:chgData name="CHAZOT Lissa (INTPA-EXT)" userId="S::lissa.chazot@ext.ec.europa.eu::aed46258-606d-4748-b0d8-06e251058f6d" providerId="AD" clId="Web-{6892B4BB-9952-485F-BA04-6064E1C4C49A}" dt="2021-02-22T14:36:53.690" v="558" actId="1076"/>
          <ac:spMkLst>
            <pc:docMk/>
            <pc:sldMk cId="3675584806" sldId="491"/>
            <ac:spMk id="17" creationId="{00000000-0000-0000-0000-000000000000}"/>
          </ac:spMkLst>
        </pc:spChg>
        <pc:spChg chg="mod">
          <ac:chgData name="CHAZOT Lissa (INTPA-EXT)" userId="S::lissa.chazot@ext.ec.europa.eu::aed46258-606d-4748-b0d8-06e251058f6d" providerId="AD" clId="Web-{6892B4BB-9952-485F-BA04-6064E1C4C49A}" dt="2021-02-22T14:36:16.924" v="551" actId="1076"/>
          <ac:spMkLst>
            <pc:docMk/>
            <pc:sldMk cId="3675584806" sldId="491"/>
            <ac:spMk id="20" creationId="{00000000-0000-0000-0000-000000000000}"/>
          </ac:spMkLst>
        </pc:spChg>
        <pc:spChg chg="mod">
          <ac:chgData name="CHAZOT Lissa (INTPA-EXT)" userId="S::lissa.chazot@ext.ec.europa.eu::aed46258-606d-4748-b0d8-06e251058f6d" providerId="AD" clId="Web-{6892B4BB-9952-485F-BA04-6064E1C4C49A}" dt="2021-02-22T14:36:26.643" v="553" actId="1076"/>
          <ac:spMkLst>
            <pc:docMk/>
            <pc:sldMk cId="3675584806" sldId="491"/>
            <ac:spMk id="21" creationId="{00000000-0000-0000-0000-000000000000}"/>
          </ac:spMkLst>
        </pc:spChg>
      </pc:sldChg>
      <pc:sldChg chg="modSp ord">
        <pc:chgData name="CHAZOT Lissa (INTPA-EXT)" userId="S::lissa.chazot@ext.ec.europa.eu::aed46258-606d-4748-b0d8-06e251058f6d" providerId="AD" clId="Web-{6892B4BB-9952-485F-BA04-6064E1C4C49A}" dt="2021-02-22T14:22:20.098" v="426" actId="20577"/>
        <pc:sldMkLst>
          <pc:docMk/>
          <pc:sldMk cId="4203675685" sldId="540"/>
        </pc:sldMkLst>
        <pc:spChg chg="mod">
          <ac:chgData name="CHAZOT Lissa (INTPA-EXT)" userId="S::lissa.chazot@ext.ec.europa.eu::aed46258-606d-4748-b0d8-06e251058f6d" providerId="AD" clId="Web-{6892B4BB-9952-485F-BA04-6064E1C4C49A}" dt="2021-02-22T14:22:20.098" v="426" actId="20577"/>
          <ac:spMkLst>
            <pc:docMk/>
            <pc:sldMk cId="4203675685" sldId="540"/>
            <ac:spMk id="2" creationId="{3E27AC92-0622-4386-B19B-26C3B06C122B}"/>
          </ac:spMkLst>
        </pc:spChg>
      </pc:sldChg>
      <pc:sldChg chg="addSp modSp addAnim modAnim">
        <pc:chgData name="CHAZOT Lissa (INTPA-EXT)" userId="S::lissa.chazot@ext.ec.europa.eu::aed46258-606d-4748-b0d8-06e251058f6d" providerId="AD" clId="Web-{6892B4BB-9952-485F-BA04-6064E1C4C49A}" dt="2021-02-22T14:48:22.357" v="609" actId="1076"/>
        <pc:sldMkLst>
          <pc:docMk/>
          <pc:sldMk cId="3961402575" sldId="546"/>
        </pc:sldMkLst>
        <pc:spChg chg="add mod">
          <ac:chgData name="CHAZOT Lissa (INTPA-EXT)" userId="S::lissa.chazot@ext.ec.europa.eu::aed46258-606d-4748-b0d8-06e251058f6d" providerId="AD" clId="Web-{6892B4BB-9952-485F-BA04-6064E1C4C49A}" dt="2021-02-22T14:44:45.306" v="583" actId="1076"/>
          <ac:spMkLst>
            <pc:docMk/>
            <pc:sldMk cId="3961402575" sldId="546"/>
            <ac:spMk id="3" creationId="{B5E97C34-75E9-4414-8D8D-CD1A1B3D3638}"/>
          </ac:spMkLst>
        </pc:spChg>
        <pc:spChg chg="mod">
          <ac:chgData name="CHAZOT Lissa (INTPA-EXT)" userId="S::lissa.chazot@ext.ec.europa.eu::aed46258-606d-4748-b0d8-06e251058f6d" providerId="AD" clId="Web-{6892B4BB-9952-485F-BA04-6064E1C4C49A}" dt="2021-02-22T14:44:29.259" v="582" actId="14100"/>
          <ac:spMkLst>
            <pc:docMk/>
            <pc:sldMk cId="3961402575" sldId="546"/>
            <ac:spMk id="11" creationId="{00000000-0000-0000-0000-000000000000}"/>
          </ac:spMkLst>
        </pc:spChg>
        <pc:spChg chg="mod">
          <ac:chgData name="CHAZOT Lissa (INTPA-EXT)" userId="S::lissa.chazot@ext.ec.europa.eu::aed46258-606d-4748-b0d8-06e251058f6d" providerId="AD" clId="Web-{6892B4BB-9952-485F-BA04-6064E1C4C49A}" dt="2021-02-22T14:48:22.357" v="609" actId="1076"/>
          <ac:spMkLst>
            <pc:docMk/>
            <pc:sldMk cId="3961402575" sldId="546"/>
            <ac:spMk id="12" creationId="{00000000-0000-0000-0000-000000000000}"/>
          </ac:spMkLst>
        </pc:spChg>
      </pc:sldChg>
      <pc:sldChg chg="addSp delSp modSp addAnim modAnim">
        <pc:chgData name="CHAZOT Lissa (INTPA-EXT)" userId="S::lissa.chazot@ext.ec.europa.eu::aed46258-606d-4748-b0d8-06e251058f6d" providerId="AD" clId="Web-{6892B4BB-9952-485F-BA04-6064E1C4C49A}" dt="2021-02-22T14:34:20.672" v="504" actId="20577"/>
        <pc:sldMkLst>
          <pc:docMk/>
          <pc:sldMk cId="4247648578" sldId="547"/>
        </pc:sldMkLst>
        <pc:spChg chg="add del">
          <ac:chgData name="CHAZOT Lissa (INTPA-EXT)" userId="S::lissa.chazot@ext.ec.europa.eu::aed46258-606d-4748-b0d8-06e251058f6d" providerId="AD" clId="Web-{6892B4BB-9952-485F-BA04-6064E1C4C49A}" dt="2021-02-22T14:33:08.858" v="491"/>
          <ac:spMkLst>
            <pc:docMk/>
            <pc:sldMk cId="4247648578" sldId="547"/>
            <ac:spMk id="2" creationId="{BBB584F6-1153-4420-BE3B-6C4B26081A22}"/>
          </ac:spMkLst>
        </pc:spChg>
        <pc:spChg chg="add mod">
          <ac:chgData name="CHAZOT Lissa (INTPA-EXT)" userId="S::lissa.chazot@ext.ec.europa.eu::aed46258-606d-4748-b0d8-06e251058f6d" providerId="AD" clId="Web-{6892B4BB-9952-485F-BA04-6064E1C4C49A}" dt="2021-02-22T14:34:20.672" v="504" actId="20577"/>
          <ac:spMkLst>
            <pc:docMk/>
            <pc:sldMk cId="4247648578" sldId="547"/>
            <ac:spMk id="3" creationId="{85D40B43-C1FF-42CB-B255-7FB174AF390F}"/>
          </ac:spMkLst>
        </pc:spChg>
      </pc:sldChg>
      <pc:sldChg chg="addAnim modAnim">
        <pc:chgData name="CHAZOT Lissa (INTPA-EXT)" userId="S::lissa.chazot@ext.ec.europa.eu::aed46258-606d-4748-b0d8-06e251058f6d" providerId="AD" clId="Web-{6892B4BB-9952-485F-BA04-6064E1C4C49A}" dt="2021-02-22T14:30:30.028" v="474"/>
        <pc:sldMkLst>
          <pc:docMk/>
          <pc:sldMk cId="2075600836" sldId="549"/>
        </pc:sldMkLst>
      </pc:sldChg>
      <pc:sldChg chg="addAnim modAnim">
        <pc:chgData name="CHAZOT Lissa (INTPA-EXT)" userId="S::lissa.chazot@ext.ec.europa.eu::aed46258-606d-4748-b0d8-06e251058f6d" providerId="AD" clId="Web-{6892B4BB-9952-485F-BA04-6064E1C4C49A}" dt="2021-02-22T14:30:36.856" v="476"/>
        <pc:sldMkLst>
          <pc:docMk/>
          <pc:sldMk cId="1581792653" sldId="550"/>
        </pc:sldMkLst>
      </pc:sldChg>
      <pc:sldChg chg="modSp">
        <pc:chgData name="CHAZOT Lissa (INTPA-EXT)" userId="S::lissa.chazot@ext.ec.europa.eu::aed46258-606d-4748-b0d8-06e251058f6d" providerId="AD" clId="Web-{6892B4BB-9952-485F-BA04-6064E1C4C49A}" dt="2021-02-22T14:42:06.804" v="568" actId="20577"/>
        <pc:sldMkLst>
          <pc:docMk/>
          <pc:sldMk cId="3509996464" sldId="556"/>
        </pc:sldMkLst>
        <pc:spChg chg="mod">
          <ac:chgData name="CHAZOT Lissa (INTPA-EXT)" userId="S::lissa.chazot@ext.ec.europa.eu::aed46258-606d-4748-b0d8-06e251058f6d" providerId="AD" clId="Web-{6892B4BB-9952-485F-BA04-6064E1C4C49A}" dt="2021-02-22T14:42:06.804" v="568" actId="20577"/>
          <ac:spMkLst>
            <pc:docMk/>
            <pc:sldMk cId="3509996464" sldId="556"/>
            <ac:spMk id="52" creationId="{00000000-0000-0000-0000-000000000000}"/>
          </ac:spMkLst>
        </pc:spChg>
      </pc:sldChg>
      <pc:sldChg chg="ord">
        <pc:chgData name="CHAZOT Lissa (INTPA-EXT)" userId="S::lissa.chazot@ext.ec.europa.eu::aed46258-606d-4748-b0d8-06e251058f6d" providerId="AD" clId="Web-{6892B4BB-9952-485F-BA04-6064E1C4C49A}" dt="2021-02-22T14:42:14.773" v="569"/>
        <pc:sldMkLst>
          <pc:docMk/>
          <pc:sldMk cId="2399002529" sldId="562"/>
        </pc:sldMkLst>
      </pc:sldChg>
      <pc:sldChg chg="addSp delSp modSp new addAnim modAnim">
        <pc:chgData name="CHAZOT Lissa (INTPA-EXT)" userId="S::lissa.chazot@ext.ec.europa.eu::aed46258-606d-4748-b0d8-06e251058f6d" providerId="AD" clId="Web-{6892B4BB-9952-485F-BA04-6064E1C4C49A}" dt="2021-02-22T14:29:22.745" v="466"/>
        <pc:sldMkLst>
          <pc:docMk/>
          <pc:sldMk cId="1390067712" sldId="564"/>
        </pc:sldMkLst>
        <pc:spChg chg="mod">
          <ac:chgData name="CHAZOT Lissa (INTPA-EXT)" userId="S::lissa.chazot@ext.ec.europa.eu::aed46258-606d-4748-b0d8-06e251058f6d" providerId="AD" clId="Web-{6892B4BB-9952-485F-BA04-6064E1C4C49A}" dt="2021-02-22T14:02:50.159" v="53" actId="20577"/>
          <ac:spMkLst>
            <pc:docMk/>
            <pc:sldMk cId="1390067712" sldId="564"/>
            <ac:spMk id="3" creationId="{20F5D3C1-8104-4861-856E-342940AA129B}"/>
          </ac:spMkLst>
        </pc:spChg>
        <pc:spChg chg="add mod">
          <ac:chgData name="CHAZOT Lissa (INTPA-EXT)" userId="S::lissa.chazot@ext.ec.europa.eu::aed46258-606d-4748-b0d8-06e251058f6d" providerId="AD" clId="Web-{6892B4BB-9952-485F-BA04-6064E1C4C49A}" dt="2021-02-22T14:07:34.272" v="202" actId="20577"/>
          <ac:spMkLst>
            <pc:docMk/>
            <pc:sldMk cId="1390067712" sldId="564"/>
            <ac:spMk id="5" creationId="{591CA7F9-D844-463B-B142-280426E3115C}"/>
          </ac:spMkLst>
        </pc:spChg>
        <pc:cxnChg chg="add del mod">
          <ac:chgData name="CHAZOT Lissa (INTPA-EXT)" userId="S::lissa.chazot@ext.ec.europa.eu::aed46258-606d-4748-b0d8-06e251058f6d" providerId="AD" clId="Web-{6892B4BB-9952-485F-BA04-6064E1C4C49A}" dt="2021-02-22T14:05:52.974" v="160"/>
          <ac:cxnSpMkLst>
            <pc:docMk/>
            <pc:sldMk cId="1390067712" sldId="564"/>
            <ac:cxnSpMk id="7" creationId="{03533038-4F60-42DE-B5EE-EAA17591AD19}"/>
          </ac:cxnSpMkLst>
        </pc:cxnChg>
      </pc:sldChg>
      <pc:sldChg chg="addSp delSp modSp new">
        <pc:chgData name="CHAZOT Lissa (INTPA-EXT)" userId="S::lissa.chazot@ext.ec.europa.eu::aed46258-606d-4748-b0d8-06e251058f6d" providerId="AD" clId="Web-{6892B4BB-9952-485F-BA04-6064E1C4C49A}" dt="2021-02-22T14:26:12.899" v="464" actId="1076"/>
        <pc:sldMkLst>
          <pc:docMk/>
          <pc:sldMk cId="1203005164" sldId="565"/>
        </pc:sldMkLst>
        <pc:spChg chg="mod">
          <ac:chgData name="CHAZOT Lissa (INTPA-EXT)" userId="S::lissa.chazot@ext.ec.europa.eu::aed46258-606d-4748-b0d8-06e251058f6d" providerId="AD" clId="Web-{6892B4BB-9952-485F-BA04-6064E1C4C49A}" dt="2021-02-22T14:08:31.273" v="246" actId="1076"/>
          <ac:spMkLst>
            <pc:docMk/>
            <pc:sldMk cId="1203005164" sldId="565"/>
            <ac:spMk id="3" creationId="{B072EED2-FD15-4804-9692-4B6E2A82D230}"/>
          </ac:spMkLst>
        </pc:spChg>
        <pc:spChg chg="add mod">
          <ac:chgData name="CHAZOT Lissa (INTPA-EXT)" userId="S::lissa.chazot@ext.ec.europa.eu::aed46258-606d-4748-b0d8-06e251058f6d" providerId="AD" clId="Web-{6892B4BB-9952-485F-BA04-6064E1C4C49A}" dt="2021-02-22T14:15:32.108" v="357"/>
          <ac:spMkLst>
            <pc:docMk/>
            <pc:sldMk cId="1203005164" sldId="565"/>
            <ac:spMk id="4" creationId="{88AB5CA5-E984-4966-875B-B379DB3E787C}"/>
          </ac:spMkLst>
        </pc:spChg>
        <pc:spChg chg="add mod">
          <ac:chgData name="CHAZOT Lissa (INTPA-EXT)" userId="S::lissa.chazot@ext.ec.europa.eu::aed46258-606d-4748-b0d8-06e251058f6d" providerId="AD" clId="Web-{6892B4BB-9952-485F-BA04-6064E1C4C49A}" dt="2021-02-22T14:26:12.899" v="464" actId="1076"/>
          <ac:spMkLst>
            <pc:docMk/>
            <pc:sldMk cId="1203005164" sldId="565"/>
            <ac:spMk id="5" creationId="{23A197A7-D32F-4D50-9213-9220298D9D81}"/>
          </ac:spMkLst>
        </pc:spChg>
        <pc:spChg chg="add mod">
          <ac:chgData name="CHAZOT Lissa (INTPA-EXT)" userId="S::lissa.chazot@ext.ec.europa.eu::aed46258-606d-4748-b0d8-06e251058f6d" providerId="AD" clId="Web-{6892B4BB-9952-485F-BA04-6064E1C4C49A}" dt="2021-02-22T14:26:08.492" v="463" actId="1076"/>
          <ac:spMkLst>
            <pc:docMk/>
            <pc:sldMk cId="1203005164" sldId="565"/>
            <ac:spMk id="6" creationId="{913C0F5D-A1EE-4067-BB92-F7F20FC66413}"/>
          </ac:spMkLst>
        </pc:spChg>
        <pc:spChg chg="add del mod">
          <ac:chgData name="CHAZOT Lissa (INTPA-EXT)" userId="S::lissa.chazot@ext.ec.europa.eu::aed46258-606d-4748-b0d8-06e251058f6d" providerId="AD" clId="Web-{6892B4BB-9952-485F-BA04-6064E1C4C49A}" dt="2021-02-22T14:24:41.710" v="451" actId="1076"/>
          <ac:spMkLst>
            <pc:docMk/>
            <pc:sldMk cId="1203005164" sldId="565"/>
            <ac:spMk id="8" creationId="{93C1F239-35E5-4A23-B213-7F36D59561CF}"/>
          </ac:spMkLst>
        </pc:spChg>
        <pc:spChg chg="add del mod">
          <ac:chgData name="CHAZOT Lissa (INTPA-EXT)" userId="S::lissa.chazot@ext.ec.europa.eu::aed46258-606d-4748-b0d8-06e251058f6d" providerId="AD" clId="Web-{6892B4BB-9952-485F-BA04-6064E1C4C49A}" dt="2021-02-22T14:24:48.241" v="452" actId="688"/>
          <ac:spMkLst>
            <pc:docMk/>
            <pc:sldMk cId="1203005164" sldId="565"/>
            <ac:spMk id="9" creationId="{1AEE98D8-F116-441C-ADF5-C39F125BE71E}"/>
          </ac:spMkLst>
        </pc:spChg>
        <pc:spChg chg="add del mod">
          <ac:chgData name="CHAZOT Lissa (INTPA-EXT)" userId="S::lissa.chazot@ext.ec.europa.eu::aed46258-606d-4748-b0d8-06e251058f6d" providerId="AD" clId="Web-{6892B4BB-9952-485F-BA04-6064E1C4C49A}" dt="2021-02-22T14:24:17.881" v="446" actId="688"/>
          <ac:spMkLst>
            <pc:docMk/>
            <pc:sldMk cId="1203005164" sldId="565"/>
            <ac:spMk id="10" creationId="{E02A5800-30DA-4C21-B105-5978AE0F0BAD}"/>
          </ac:spMkLst>
        </pc:spChg>
        <pc:spChg chg="add del mod">
          <ac:chgData name="CHAZOT Lissa (INTPA-EXT)" userId="S::lissa.chazot@ext.ec.europa.eu::aed46258-606d-4748-b0d8-06e251058f6d" providerId="AD" clId="Web-{6892B4BB-9952-485F-BA04-6064E1C4C49A}" dt="2021-02-22T14:24:53.195" v="453" actId="14100"/>
          <ac:spMkLst>
            <pc:docMk/>
            <pc:sldMk cId="1203005164" sldId="565"/>
            <ac:spMk id="11" creationId="{FA5CD13B-956A-46F0-B50B-510E6C0DEBBD}"/>
          </ac:spMkLst>
        </pc:spChg>
        <pc:spChg chg="add del mod">
          <ac:chgData name="CHAZOT Lissa (INTPA-EXT)" userId="S::lissa.chazot@ext.ec.europa.eu::aed46258-606d-4748-b0d8-06e251058f6d" providerId="AD" clId="Web-{6892B4BB-9952-485F-BA04-6064E1C4C49A}" dt="2021-02-22T14:24:07.006" v="444" actId="14100"/>
          <ac:spMkLst>
            <pc:docMk/>
            <pc:sldMk cId="1203005164" sldId="565"/>
            <ac:spMk id="12" creationId="{883734BD-CF71-4B25-A2E2-6295BB933C3A}"/>
          </ac:spMkLst>
        </pc:spChg>
        <pc:spChg chg="add del mod">
          <ac:chgData name="CHAZOT Lissa (INTPA-EXT)" userId="S::lissa.chazot@ext.ec.europa.eu::aed46258-606d-4748-b0d8-06e251058f6d" providerId="AD" clId="Web-{6892B4BB-9952-485F-BA04-6064E1C4C49A}" dt="2021-02-22T14:24:32.397" v="449" actId="14100"/>
          <ac:spMkLst>
            <pc:docMk/>
            <pc:sldMk cId="1203005164" sldId="565"/>
            <ac:spMk id="13" creationId="{A8DE8DF5-1F84-4FC8-837C-412F4AFC644B}"/>
          </ac:spMkLst>
        </pc:spChg>
        <pc:spChg chg="add mod">
          <ac:chgData name="CHAZOT Lissa (INTPA-EXT)" userId="S::lissa.chazot@ext.ec.europa.eu::aed46258-606d-4748-b0d8-06e251058f6d" providerId="AD" clId="Web-{6892B4BB-9952-485F-BA04-6064E1C4C49A}" dt="2021-02-22T14:25:37.633" v="459"/>
          <ac:spMkLst>
            <pc:docMk/>
            <pc:sldMk cId="1203005164" sldId="565"/>
            <ac:spMk id="14" creationId="{23C59173-EBD9-4256-A84B-46B753019C7B}"/>
          </ac:spMkLst>
        </pc:spChg>
        <pc:spChg chg="add mod">
          <ac:chgData name="CHAZOT Lissa (INTPA-EXT)" userId="S::lissa.chazot@ext.ec.europa.eu::aed46258-606d-4748-b0d8-06e251058f6d" providerId="AD" clId="Web-{6892B4BB-9952-485F-BA04-6064E1C4C49A}" dt="2021-02-22T14:25:33.711" v="458"/>
          <ac:spMkLst>
            <pc:docMk/>
            <pc:sldMk cId="1203005164" sldId="565"/>
            <ac:spMk id="15" creationId="{A7F266EF-6545-4937-B3D4-750ED6FDDD90}"/>
          </ac:spMkLst>
        </pc:spChg>
        <pc:spChg chg="add mod">
          <ac:chgData name="CHAZOT Lissa (INTPA-EXT)" userId="S::lissa.chazot@ext.ec.europa.eu::aed46258-606d-4748-b0d8-06e251058f6d" providerId="AD" clId="Web-{6892B4BB-9952-485F-BA04-6064E1C4C49A}" dt="2021-02-22T14:23:36.615" v="439"/>
          <ac:spMkLst>
            <pc:docMk/>
            <pc:sldMk cId="1203005164" sldId="565"/>
            <ac:spMk id="16" creationId="{BCF8E5BA-E939-46B6-81DA-DC033FE12DAA}"/>
          </ac:spMkLst>
        </pc:spChg>
        <pc:spChg chg="add mod">
          <ac:chgData name="CHAZOT Lissa (INTPA-EXT)" userId="S::lissa.chazot@ext.ec.europa.eu::aed46258-606d-4748-b0d8-06e251058f6d" providerId="AD" clId="Web-{6892B4BB-9952-485F-BA04-6064E1C4C49A}" dt="2021-02-22T14:25:50.758" v="462"/>
          <ac:spMkLst>
            <pc:docMk/>
            <pc:sldMk cId="1203005164" sldId="565"/>
            <ac:spMk id="17" creationId="{7B1A9510-0250-4030-B3C1-285F0B87C6E0}"/>
          </ac:spMkLst>
        </pc:spChg>
        <pc:spChg chg="add mod">
          <ac:chgData name="CHAZOT Lissa (INTPA-EXT)" userId="S::lissa.chazot@ext.ec.europa.eu::aed46258-606d-4748-b0d8-06e251058f6d" providerId="AD" clId="Web-{6892B4BB-9952-485F-BA04-6064E1C4C49A}" dt="2021-02-22T14:25:41.648" v="460"/>
          <ac:spMkLst>
            <pc:docMk/>
            <pc:sldMk cId="1203005164" sldId="565"/>
            <ac:spMk id="18" creationId="{AB16EBF2-E372-43AD-90F5-C62D9162B337}"/>
          </ac:spMkLst>
        </pc:spChg>
        <pc:spChg chg="add mod">
          <ac:chgData name="CHAZOT Lissa (INTPA-EXT)" userId="S::lissa.chazot@ext.ec.europa.eu::aed46258-606d-4748-b0d8-06e251058f6d" providerId="AD" clId="Web-{6892B4BB-9952-485F-BA04-6064E1C4C49A}" dt="2021-02-22T14:25:47.664" v="461"/>
          <ac:spMkLst>
            <pc:docMk/>
            <pc:sldMk cId="1203005164" sldId="565"/>
            <ac:spMk id="21" creationId="{1AF40BED-1EB0-4184-A3A7-74139E2D28A6}"/>
          </ac:spMkLst>
        </pc:spChg>
        <pc:cxnChg chg="add del mod">
          <ac:chgData name="CHAZOT Lissa (INTPA-EXT)" userId="S::lissa.chazot@ext.ec.europa.eu::aed46258-606d-4748-b0d8-06e251058f6d" providerId="AD" clId="Web-{6892B4BB-9952-485F-BA04-6064E1C4C49A}" dt="2021-02-22T14:11:05.447" v="279"/>
          <ac:cxnSpMkLst>
            <pc:docMk/>
            <pc:sldMk cId="1203005164" sldId="565"/>
            <ac:cxnSpMk id="7" creationId="{53A65F68-9EA7-483D-802E-F4CD03D4CEDE}"/>
          </ac:cxnSpMkLst>
        </pc:cxnChg>
        <pc:cxnChg chg="add del mod">
          <ac:chgData name="CHAZOT Lissa (INTPA-EXT)" userId="S::lissa.chazot@ext.ec.europa.eu::aed46258-606d-4748-b0d8-06e251058f6d" providerId="AD" clId="Web-{6892B4BB-9952-485F-BA04-6064E1C4C49A}" dt="2021-02-22T14:16:33.640" v="369"/>
          <ac:cxnSpMkLst>
            <pc:docMk/>
            <pc:sldMk cId="1203005164" sldId="565"/>
            <ac:cxnSpMk id="19" creationId="{33224B23-5A7C-4FE0-8E7C-30487E13E29F}"/>
          </ac:cxnSpMkLst>
        </pc:cxnChg>
        <pc:cxnChg chg="add del mod">
          <ac:chgData name="CHAZOT Lissa (INTPA-EXT)" userId="S::lissa.chazot@ext.ec.europa.eu::aed46258-606d-4748-b0d8-06e251058f6d" providerId="AD" clId="Web-{6892B4BB-9952-485F-BA04-6064E1C4C49A}" dt="2021-02-22T14:17:11.422" v="379"/>
          <ac:cxnSpMkLst>
            <pc:docMk/>
            <pc:sldMk cId="1203005164" sldId="565"/>
            <ac:cxnSpMk id="20" creationId="{0B719A5A-A1BF-426C-BF07-53B0D77F34A4}"/>
          </ac:cxnSpMkLst>
        </pc:cxnChg>
      </pc:sldChg>
      <pc:sldChg chg="addSp delSp modSp new">
        <pc:chgData name="CHAZOT Lissa (INTPA-EXT)" userId="S::lissa.chazot@ext.ec.europa.eu::aed46258-606d-4748-b0d8-06e251058f6d" providerId="AD" clId="Web-{6892B4BB-9952-485F-BA04-6064E1C4C49A}" dt="2021-02-22T15:08:54.938" v="1017" actId="20577"/>
        <pc:sldMkLst>
          <pc:docMk/>
          <pc:sldMk cId="3580766388" sldId="566"/>
        </pc:sldMkLst>
        <pc:spChg chg="add del mod">
          <ac:chgData name="CHAZOT Lissa (INTPA-EXT)" userId="S::lissa.chazot@ext.ec.europa.eu::aed46258-606d-4748-b0d8-06e251058f6d" providerId="AD" clId="Web-{6892B4BB-9952-485F-BA04-6064E1C4C49A}" dt="2021-02-22T14:52:43.564" v="658"/>
          <ac:spMkLst>
            <pc:docMk/>
            <pc:sldMk cId="3580766388" sldId="566"/>
            <ac:spMk id="2" creationId="{EF739C76-C38C-4F67-A962-1F4622AAC2B4}"/>
          </ac:spMkLst>
        </pc:spChg>
        <pc:spChg chg="del">
          <ac:chgData name="CHAZOT Lissa (INTPA-EXT)" userId="S::lissa.chazot@ext.ec.europa.eu::aed46258-606d-4748-b0d8-06e251058f6d" providerId="AD" clId="Web-{6892B4BB-9952-485F-BA04-6064E1C4C49A}" dt="2021-02-22T14:54:41.159" v="709"/>
          <ac:spMkLst>
            <pc:docMk/>
            <pc:sldMk cId="3580766388" sldId="566"/>
            <ac:spMk id="3" creationId="{1227F6B7-0C31-4FD0-B2C1-795B698FE23F}"/>
          </ac:spMkLst>
        </pc:spChg>
        <pc:spChg chg="mod">
          <ac:chgData name="CHAZOT Lissa (INTPA-EXT)" userId="S::lissa.chazot@ext.ec.europa.eu::aed46258-606d-4748-b0d8-06e251058f6d" providerId="AD" clId="Web-{6892B4BB-9952-485F-BA04-6064E1C4C49A}" dt="2021-02-22T15:08:19.219" v="1005" actId="20577"/>
          <ac:spMkLst>
            <pc:docMk/>
            <pc:sldMk cId="3580766388" sldId="566"/>
            <ac:spMk id="4" creationId="{0DEEC809-5269-429C-8830-6FF2A5B16E5D}"/>
          </ac:spMkLst>
        </pc:spChg>
        <pc:spChg chg="add del">
          <ac:chgData name="CHAZOT Lissa (INTPA-EXT)" userId="S::lissa.chazot@ext.ec.europa.eu::aed46258-606d-4748-b0d8-06e251058f6d" providerId="AD" clId="Web-{6892B4BB-9952-485F-BA04-6064E1C4C49A}" dt="2021-02-22T14:52:26.814" v="655"/>
          <ac:spMkLst>
            <pc:docMk/>
            <pc:sldMk cId="3580766388" sldId="566"/>
            <ac:spMk id="19" creationId="{440909AD-C510-433E-8593-0126EB089B68}"/>
          </ac:spMkLst>
        </pc:spChg>
        <pc:spChg chg="add mod">
          <ac:chgData name="CHAZOT Lissa (INTPA-EXT)" userId="S::lissa.chazot@ext.ec.europa.eu::aed46258-606d-4748-b0d8-06e251058f6d" providerId="AD" clId="Web-{6892B4BB-9952-485F-BA04-6064E1C4C49A}" dt="2021-02-22T15:08:30.906" v="1013" actId="14100"/>
          <ac:spMkLst>
            <pc:docMk/>
            <pc:sldMk cId="3580766388" sldId="566"/>
            <ac:spMk id="20" creationId="{C09C5716-0E85-4943-906C-B8A3B5E9D279}"/>
          </ac:spMkLst>
        </pc:spChg>
        <pc:spChg chg="add mod">
          <ac:chgData name="CHAZOT Lissa (INTPA-EXT)" userId="S::lissa.chazot@ext.ec.europa.eu::aed46258-606d-4748-b0d8-06e251058f6d" providerId="AD" clId="Web-{6892B4BB-9952-485F-BA04-6064E1C4C49A}" dt="2021-02-22T15:07:27.640" v="981" actId="1076"/>
          <ac:spMkLst>
            <pc:docMk/>
            <pc:sldMk cId="3580766388" sldId="566"/>
            <ac:spMk id="21" creationId="{D3A65297-F6EB-4CD6-8A77-046052AEBE5D}"/>
          </ac:spMkLst>
        </pc:spChg>
        <pc:spChg chg="add mod">
          <ac:chgData name="CHAZOT Lissa (INTPA-EXT)" userId="S::lissa.chazot@ext.ec.europa.eu::aed46258-606d-4748-b0d8-06e251058f6d" providerId="AD" clId="Web-{6892B4BB-9952-485F-BA04-6064E1C4C49A}" dt="2021-02-22T14:56:08.848" v="725"/>
          <ac:spMkLst>
            <pc:docMk/>
            <pc:sldMk cId="3580766388" sldId="566"/>
            <ac:spMk id="23" creationId="{BF71D3BA-6D7B-4518-B2A2-1B4555B72F70}"/>
          </ac:spMkLst>
        </pc:spChg>
        <pc:spChg chg="add del mod">
          <ac:chgData name="CHAZOT Lissa (INTPA-EXT)" userId="S::lissa.chazot@ext.ec.europa.eu::aed46258-606d-4748-b0d8-06e251058f6d" providerId="AD" clId="Web-{6892B4BB-9952-485F-BA04-6064E1C4C49A}" dt="2021-02-22T14:56:26.786" v="728"/>
          <ac:spMkLst>
            <pc:docMk/>
            <pc:sldMk cId="3580766388" sldId="566"/>
            <ac:spMk id="25" creationId="{90D40BE7-E21E-4F96-9B6C-6095B4EF73A8}"/>
          </ac:spMkLst>
        </pc:spChg>
        <pc:spChg chg="add mod">
          <ac:chgData name="CHAZOT Lissa (INTPA-EXT)" userId="S::lissa.chazot@ext.ec.europa.eu::aed46258-606d-4748-b0d8-06e251058f6d" providerId="AD" clId="Web-{6892B4BB-9952-485F-BA04-6064E1C4C49A}" dt="2021-02-22T15:07:27.655" v="982" actId="1076"/>
          <ac:spMkLst>
            <pc:docMk/>
            <pc:sldMk cId="3580766388" sldId="566"/>
            <ac:spMk id="26" creationId="{898E28A4-6EFF-4D6A-AC73-6ED99D17BA52}"/>
          </ac:spMkLst>
        </pc:spChg>
        <pc:spChg chg="add mod">
          <ac:chgData name="CHAZOT Lissa (INTPA-EXT)" userId="S::lissa.chazot@ext.ec.europa.eu::aed46258-606d-4748-b0d8-06e251058f6d" providerId="AD" clId="Web-{6892B4BB-9952-485F-BA04-6064E1C4C49A}" dt="2021-02-22T15:07:27.671" v="983" actId="1076"/>
          <ac:spMkLst>
            <pc:docMk/>
            <pc:sldMk cId="3580766388" sldId="566"/>
            <ac:spMk id="27" creationId="{A82E5F9F-A4BC-4330-AC89-A7D190D39A6E}"/>
          </ac:spMkLst>
        </pc:spChg>
        <pc:spChg chg="add mod">
          <ac:chgData name="CHAZOT Lissa (INTPA-EXT)" userId="S::lissa.chazot@ext.ec.europa.eu::aed46258-606d-4748-b0d8-06e251058f6d" providerId="AD" clId="Web-{6892B4BB-9952-485F-BA04-6064E1C4C49A}" dt="2021-02-22T15:08:54.938" v="1017" actId="20577"/>
          <ac:spMkLst>
            <pc:docMk/>
            <pc:sldMk cId="3580766388" sldId="566"/>
            <ac:spMk id="28" creationId="{F6889F28-B3FE-46CB-88E1-E4848BB6C7E6}"/>
          </ac:spMkLst>
        </pc:spChg>
        <pc:spChg chg="add del mod">
          <ac:chgData name="CHAZOT Lissa (INTPA-EXT)" userId="S::lissa.chazot@ext.ec.europa.eu::aed46258-606d-4748-b0d8-06e251058f6d" providerId="AD" clId="Web-{6892B4BB-9952-485F-BA04-6064E1C4C49A}" dt="2021-02-22T15:00:48.712" v="843"/>
          <ac:spMkLst>
            <pc:docMk/>
            <pc:sldMk cId="3580766388" sldId="566"/>
            <ac:spMk id="29" creationId="{870A0F1C-9C95-4D3C-AA9B-8ABECA725D12}"/>
          </ac:spMkLst>
        </pc:spChg>
        <pc:spChg chg="add mod">
          <ac:chgData name="CHAZOT Lissa (INTPA-EXT)" userId="S::lissa.chazot@ext.ec.europa.eu::aed46258-606d-4748-b0d8-06e251058f6d" providerId="AD" clId="Web-{6892B4BB-9952-485F-BA04-6064E1C4C49A}" dt="2021-02-22T15:07:44.843" v="987" actId="1076"/>
          <ac:spMkLst>
            <pc:docMk/>
            <pc:sldMk cId="3580766388" sldId="566"/>
            <ac:spMk id="30" creationId="{AD0F5942-1B30-453B-8651-CC7A0BF9BCC2}"/>
          </ac:spMkLst>
        </pc:spChg>
        <pc:spChg chg="add mod">
          <ac:chgData name="CHAZOT Lissa (INTPA-EXT)" userId="S::lissa.chazot@ext.ec.europa.eu::aed46258-606d-4748-b0d8-06e251058f6d" providerId="AD" clId="Web-{6892B4BB-9952-485F-BA04-6064E1C4C49A}" dt="2021-02-22T15:07:31.374" v="984" actId="1076"/>
          <ac:spMkLst>
            <pc:docMk/>
            <pc:sldMk cId="3580766388" sldId="566"/>
            <ac:spMk id="31" creationId="{9C33C1D3-39C9-46A5-8B10-B52AF419DBC3}"/>
          </ac:spMkLst>
        </pc:spChg>
        <pc:graphicFrameChg chg="add del mod ord modGraphic">
          <ac:chgData name="CHAZOT Lissa (INTPA-EXT)" userId="S::lissa.chazot@ext.ec.europa.eu::aed46258-606d-4748-b0d8-06e251058f6d" providerId="AD" clId="Web-{6892B4BB-9952-485F-BA04-6064E1C4C49A}" dt="2021-02-22T14:51:27.781" v="651"/>
          <ac:graphicFrameMkLst>
            <pc:docMk/>
            <pc:sldMk cId="3580766388" sldId="566"/>
            <ac:graphicFrameMk id="5" creationId="{F7E5DBC5-B949-46A8-BE8F-DA10C99E2F22}"/>
          </ac:graphicFrameMkLst>
        </pc:graphicFrameChg>
        <pc:graphicFrameChg chg="add del mod ord modGraphic">
          <ac:chgData name="CHAZOT Lissa (INTPA-EXT)" userId="S::lissa.chazot@ext.ec.europa.eu::aed46258-606d-4748-b0d8-06e251058f6d" providerId="AD" clId="Web-{6892B4BB-9952-485F-BA04-6064E1C4C49A}" dt="2021-02-22T14:51:34.297" v="653"/>
          <ac:graphicFrameMkLst>
            <pc:docMk/>
            <pc:sldMk cId="3580766388" sldId="566"/>
            <ac:graphicFrameMk id="12" creationId="{CF4F48B8-FCC0-4B55-AA86-7C0C11FE7053}"/>
          </ac:graphicFrameMkLst>
        </pc:graphicFrameChg>
      </pc:sldChg>
    </pc:docChg>
  </pc:docChgLst>
  <pc:docChgLst>
    <pc:chgData name="CHAZOT Lissa (INTPA-EXT)" userId="S::lissa.chazot@ext.ec.europa.eu::aed46258-606d-4748-b0d8-06e251058f6d" providerId="AD" clId="Web-{0EFF48B0-FD6F-4511-85D4-3CE98FFAB1CE}"/>
    <pc:docChg chg="modSld">
      <pc:chgData name="CHAZOT Lissa (INTPA-EXT)" userId="S::lissa.chazot@ext.ec.europa.eu::aed46258-606d-4748-b0d8-06e251058f6d" providerId="AD" clId="Web-{0EFF48B0-FD6F-4511-85D4-3CE98FFAB1CE}" dt="2021-02-23T13:31:17.993" v="54" actId="14100"/>
      <pc:docMkLst>
        <pc:docMk/>
      </pc:docMkLst>
      <pc:sldChg chg="modSp">
        <pc:chgData name="CHAZOT Lissa (INTPA-EXT)" userId="S::lissa.chazot@ext.ec.europa.eu::aed46258-606d-4748-b0d8-06e251058f6d" providerId="AD" clId="Web-{0EFF48B0-FD6F-4511-85D4-3CE98FFAB1CE}" dt="2021-02-23T13:31:17.993" v="54" actId="14100"/>
        <pc:sldMkLst>
          <pc:docMk/>
          <pc:sldMk cId="3675584806" sldId="491"/>
        </pc:sldMkLst>
        <pc:spChg chg="mod">
          <ac:chgData name="CHAZOT Lissa (INTPA-EXT)" userId="S::lissa.chazot@ext.ec.europa.eu::aed46258-606d-4748-b0d8-06e251058f6d" providerId="AD" clId="Web-{0EFF48B0-FD6F-4511-85D4-3CE98FFAB1CE}" dt="2021-02-23T13:31:17.993" v="54" actId="14100"/>
          <ac:spMkLst>
            <pc:docMk/>
            <pc:sldMk cId="3675584806" sldId="491"/>
            <ac:spMk id="22" creationId="{00000000-0000-0000-0000-000000000000}"/>
          </ac:spMkLst>
        </pc:spChg>
      </pc:sldChg>
      <pc:sldChg chg="modSp delCm">
        <pc:chgData name="CHAZOT Lissa (INTPA-EXT)" userId="S::lissa.chazot@ext.ec.europa.eu::aed46258-606d-4748-b0d8-06e251058f6d" providerId="AD" clId="Web-{0EFF48B0-FD6F-4511-85D4-3CE98FFAB1CE}" dt="2021-02-23T13:30:51.680" v="52"/>
        <pc:sldMkLst>
          <pc:docMk/>
          <pc:sldMk cId="97091511" sldId="504"/>
        </pc:sldMkLst>
        <pc:spChg chg="mod">
          <ac:chgData name="CHAZOT Lissa (INTPA-EXT)" userId="S::lissa.chazot@ext.ec.europa.eu::aed46258-606d-4748-b0d8-06e251058f6d" providerId="AD" clId="Web-{0EFF48B0-FD6F-4511-85D4-3CE98FFAB1CE}" dt="2021-02-23T13:23:12.123" v="1" actId="20577"/>
          <ac:spMkLst>
            <pc:docMk/>
            <pc:sldMk cId="97091511" sldId="504"/>
            <ac:spMk id="4" creationId="{35D46D1E-3AB7-46D9-8697-F6F5BD239E44}"/>
          </ac:spMkLst>
        </pc:spChg>
      </pc:sldChg>
      <pc:sldChg chg="modSp">
        <pc:chgData name="CHAZOT Lissa (INTPA-EXT)" userId="S::lissa.chazot@ext.ec.europa.eu::aed46258-606d-4748-b0d8-06e251058f6d" providerId="AD" clId="Web-{0EFF48B0-FD6F-4511-85D4-3CE98FFAB1CE}" dt="2021-02-23T13:31:05.227" v="53" actId="14100"/>
        <pc:sldMkLst>
          <pc:docMk/>
          <pc:sldMk cId="2829068132" sldId="528"/>
        </pc:sldMkLst>
        <pc:spChg chg="mod">
          <ac:chgData name="CHAZOT Lissa (INTPA-EXT)" userId="S::lissa.chazot@ext.ec.europa.eu::aed46258-606d-4748-b0d8-06e251058f6d" providerId="AD" clId="Web-{0EFF48B0-FD6F-4511-85D4-3CE98FFAB1CE}" dt="2021-02-23T13:31:05.227" v="53" actId="14100"/>
          <ac:spMkLst>
            <pc:docMk/>
            <pc:sldMk cId="2829068132" sldId="528"/>
            <ac:spMk id="28" creationId="{00000000-0000-0000-0000-000000000000}"/>
          </ac:spMkLst>
        </pc:spChg>
      </pc:sldChg>
      <pc:sldChg chg="modSp delCm">
        <pc:chgData name="CHAZOT Lissa (INTPA-EXT)" userId="S::lissa.chazot@ext.ec.europa.eu::aed46258-606d-4748-b0d8-06e251058f6d" providerId="AD" clId="Web-{0EFF48B0-FD6F-4511-85D4-3CE98FFAB1CE}" dt="2021-02-23T13:29:49.976" v="51"/>
        <pc:sldMkLst>
          <pc:docMk/>
          <pc:sldMk cId="2918320331" sldId="545"/>
        </pc:sldMkLst>
        <pc:spChg chg="mod">
          <ac:chgData name="CHAZOT Lissa (INTPA-EXT)" userId="S::lissa.chazot@ext.ec.europa.eu::aed46258-606d-4748-b0d8-06e251058f6d" providerId="AD" clId="Web-{0EFF48B0-FD6F-4511-85D4-3CE98FFAB1CE}" dt="2021-02-23T13:29:15.240" v="50" actId="20577"/>
          <ac:spMkLst>
            <pc:docMk/>
            <pc:sldMk cId="2918320331" sldId="545"/>
            <ac:spMk id="5" creationId="{00000000-0000-0000-0000-000000000000}"/>
          </ac:spMkLst>
        </pc:spChg>
      </pc:sldChg>
      <pc:sldChg chg="modSp">
        <pc:chgData name="CHAZOT Lissa (INTPA-EXT)" userId="S::lissa.chazot@ext.ec.europa.eu::aed46258-606d-4748-b0d8-06e251058f6d" providerId="AD" clId="Web-{0EFF48B0-FD6F-4511-85D4-3CE98FFAB1CE}" dt="2021-02-23T13:23:45.655" v="11" actId="20577"/>
        <pc:sldMkLst>
          <pc:docMk/>
          <pc:sldMk cId="2075600836" sldId="549"/>
        </pc:sldMkLst>
        <pc:spChg chg="mod">
          <ac:chgData name="CHAZOT Lissa (INTPA-EXT)" userId="S::lissa.chazot@ext.ec.europa.eu::aed46258-606d-4748-b0d8-06e251058f6d" providerId="AD" clId="Web-{0EFF48B0-FD6F-4511-85D4-3CE98FFAB1CE}" dt="2021-02-23T13:23:45.655" v="11" actId="20577"/>
          <ac:spMkLst>
            <pc:docMk/>
            <pc:sldMk cId="2075600836" sldId="549"/>
            <ac:spMk id="7" creationId="{00000000-0000-0000-0000-000000000000}"/>
          </ac:spMkLst>
        </pc:spChg>
      </pc:sldChg>
      <pc:sldChg chg="modSp">
        <pc:chgData name="CHAZOT Lissa (INTPA-EXT)" userId="S::lissa.chazot@ext.ec.europa.eu::aed46258-606d-4748-b0d8-06e251058f6d" providerId="AD" clId="Web-{0EFF48B0-FD6F-4511-85D4-3CE98FFAB1CE}" dt="2021-02-23T13:24:18.015" v="31" actId="14100"/>
        <pc:sldMkLst>
          <pc:docMk/>
          <pc:sldMk cId="1581792653" sldId="550"/>
        </pc:sldMkLst>
        <pc:spChg chg="mod">
          <ac:chgData name="CHAZOT Lissa (INTPA-EXT)" userId="S::lissa.chazot@ext.ec.europa.eu::aed46258-606d-4748-b0d8-06e251058f6d" providerId="AD" clId="Web-{0EFF48B0-FD6F-4511-85D4-3CE98FFAB1CE}" dt="2021-02-23T13:24:18.015" v="31" actId="14100"/>
          <ac:spMkLst>
            <pc:docMk/>
            <pc:sldMk cId="1581792653" sldId="550"/>
            <ac:spMk id="27" creationId="{00000000-0000-0000-0000-000000000000}"/>
          </ac:spMkLst>
        </pc:spChg>
      </pc:sldChg>
    </pc:docChg>
  </pc:docChgLst>
  <pc:docChgLst>
    <pc:chgData name="CHAZOT Lissa (INTPA-EXT)" userId="S::lissa.chazot@ext.ec.europa.eu::aed46258-606d-4748-b0d8-06e251058f6d" providerId="AD" clId="Web-{692878CA-B37A-44B4-97C5-3D9E5C59FEE5}"/>
    <pc:docChg chg="addSld delSld modSld">
      <pc:chgData name="CHAZOT Lissa (INTPA-EXT)" userId="S::lissa.chazot@ext.ec.europa.eu::aed46258-606d-4748-b0d8-06e251058f6d" providerId="AD" clId="Web-{692878CA-B37A-44B4-97C5-3D9E5C59FEE5}" dt="2021-02-22T15:35:26.771" v="316" actId="20577"/>
      <pc:docMkLst>
        <pc:docMk/>
      </pc:docMkLst>
      <pc:sldChg chg="addSp modSp">
        <pc:chgData name="CHAZOT Lissa (INTPA-EXT)" userId="S::lissa.chazot@ext.ec.europa.eu::aed46258-606d-4748-b0d8-06e251058f6d" providerId="AD" clId="Web-{692878CA-B37A-44B4-97C5-3D9E5C59FEE5}" dt="2021-02-22T15:22:59.982" v="41" actId="1076"/>
        <pc:sldMkLst>
          <pc:docMk/>
          <pc:sldMk cId="1155085377" sldId="499"/>
        </pc:sldMkLst>
        <pc:spChg chg="mod">
          <ac:chgData name="CHAZOT Lissa (INTPA-EXT)" userId="S::lissa.chazot@ext.ec.europa.eu::aed46258-606d-4748-b0d8-06e251058f6d" providerId="AD" clId="Web-{692878CA-B37A-44B4-97C5-3D9E5C59FEE5}" dt="2021-02-22T15:22:59.982" v="41" actId="1076"/>
          <ac:spMkLst>
            <pc:docMk/>
            <pc:sldMk cId="1155085377" sldId="499"/>
            <ac:spMk id="7" creationId="{D3D702E7-0F2B-4F52-B110-E911E5C45AAE}"/>
          </ac:spMkLst>
        </pc:spChg>
        <pc:spChg chg="mod">
          <ac:chgData name="CHAZOT Lissa (INTPA-EXT)" userId="S::lissa.chazot@ext.ec.europa.eu::aed46258-606d-4748-b0d8-06e251058f6d" providerId="AD" clId="Web-{692878CA-B37A-44B4-97C5-3D9E5C59FEE5}" dt="2021-02-22T15:22:40.966" v="37" actId="1076"/>
          <ac:spMkLst>
            <pc:docMk/>
            <pc:sldMk cId="1155085377" sldId="499"/>
            <ac:spMk id="10" creationId="{00000000-0000-0000-0000-000000000000}"/>
          </ac:spMkLst>
        </pc:spChg>
        <pc:spChg chg="add mod">
          <ac:chgData name="CHAZOT Lissa (INTPA-EXT)" userId="S::lissa.chazot@ext.ec.europa.eu::aed46258-606d-4748-b0d8-06e251058f6d" providerId="AD" clId="Web-{692878CA-B37A-44B4-97C5-3D9E5C59FEE5}" dt="2021-02-22T15:22:53.732" v="40" actId="1076"/>
          <ac:spMkLst>
            <pc:docMk/>
            <pc:sldMk cId="1155085377" sldId="499"/>
            <ac:spMk id="11" creationId="{F453A8AB-14DD-405F-8042-F4CC80A81113}"/>
          </ac:spMkLst>
        </pc:spChg>
        <pc:spChg chg="mod">
          <ac:chgData name="CHAZOT Lissa (INTPA-EXT)" userId="S::lissa.chazot@ext.ec.europa.eu::aed46258-606d-4748-b0d8-06e251058f6d" providerId="AD" clId="Web-{692878CA-B37A-44B4-97C5-3D9E5C59FEE5}" dt="2021-02-22T15:22:08.013" v="26" actId="1076"/>
          <ac:spMkLst>
            <pc:docMk/>
            <pc:sldMk cId="1155085377" sldId="499"/>
            <ac:spMk id="17" creationId="{00000000-0000-0000-0000-000000000000}"/>
          </ac:spMkLst>
        </pc:spChg>
      </pc:sldChg>
      <pc:sldChg chg="addSp delSp modSp">
        <pc:chgData name="CHAZOT Lissa (INTPA-EXT)" userId="S::lissa.chazot@ext.ec.europa.eu::aed46258-606d-4748-b0d8-06e251058f6d" providerId="AD" clId="Web-{692878CA-B37A-44B4-97C5-3D9E5C59FEE5}" dt="2021-02-22T15:35:26.771" v="316" actId="20577"/>
        <pc:sldMkLst>
          <pc:docMk/>
          <pc:sldMk cId="3580766388" sldId="566"/>
        </pc:sldMkLst>
        <pc:spChg chg="add mod">
          <ac:chgData name="CHAZOT Lissa (INTPA-EXT)" userId="S::lissa.chazot@ext.ec.europa.eu::aed46258-606d-4748-b0d8-06e251058f6d" providerId="AD" clId="Web-{692878CA-B37A-44B4-97C5-3D9E5C59FEE5}" dt="2021-02-22T15:33:20.051" v="292" actId="20577"/>
          <ac:spMkLst>
            <pc:docMk/>
            <pc:sldMk cId="3580766388" sldId="566"/>
            <ac:spMk id="12" creationId="{6B815063-EB73-45BF-8E9F-31E8D5151A0F}"/>
          </ac:spMkLst>
        </pc:spChg>
        <pc:spChg chg="add mod">
          <ac:chgData name="CHAZOT Lissa (INTPA-EXT)" userId="S::lissa.chazot@ext.ec.europa.eu::aed46258-606d-4748-b0d8-06e251058f6d" providerId="AD" clId="Web-{692878CA-B37A-44B4-97C5-3D9E5C59FEE5}" dt="2021-02-22T15:35:26.771" v="316" actId="20577"/>
          <ac:spMkLst>
            <pc:docMk/>
            <pc:sldMk cId="3580766388" sldId="566"/>
            <ac:spMk id="13" creationId="{526304B3-28DB-41C6-914B-3B6B30553C7D}"/>
          </ac:spMkLst>
        </pc:spChg>
        <pc:spChg chg="mod">
          <ac:chgData name="CHAZOT Lissa (INTPA-EXT)" userId="S::lissa.chazot@ext.ec.europa.eu::aed46258-606d-4748-b0d8-06e251058f6d" providerId="AD" clId="Web-{692878CA-B37A-44B4-97C5-3D9E5C59FEE5}" dt="2021-02-22T15:29:35.049" v="137" actId="20577"/>
          <ac:spMkLst>
            <pc:docMk/>
            <pc:sldMk cId="3580766388" sldId="566"/>
            <ac:spMk id="20" creationId="{C09C5716-0E85-4943-906C-B8A3B5E9D279}"/>
          </ac:spMkLst>
        </pc:spChg>
        <pc:spChg chg="mod">
          <ac:chgData name="CHAZOT Lissa (INTPA-EXT)" userId="S::lissa.chazot@ext.ec.europa.eu::aed46258-606d-4748-b0d8-06e251058f6d" providerId="AD" clId="Web-{692878CA-B37A-44B4-97C5-3D9E5C59FEE5}" dt="2021-02-22T15:32:10.738" v="230" actId="20577"/>
          <ac:spMkLst>
            <pc:docMk/>
            <pc:sldMk cId="3580766388" sldId="566"/>
            <ac:spMk id="21" creationId="{D3A65297-F6EB-4CD6-8A77-046052AEBE5D}"/>
          </ac:spMkLst>
        </pc:spChg>
        <pc:spChg chg="mod">
          <ac:chgData name="CHAZOT Lissa (INTPA-EXT)" userId="S::lissa.chazot@ext.ec.europa.eu::aed46258-606d-4748-b0d8-06e251058f6d" providerId="AD" clId="Web-{692878CA-B37A-44B4-97C5-3D9E5C59FEE5}" dt="2021-02-22T15:32:05.706" v="222" actId="20577"/>
          <ac:spMkLst>
            <pc:docMk/>
            <pc:sldMk cId="3580766388" sldId="566"/>
            <ac:spMk id="26" creationId="{898E28A4-6EFF-4D6A-AC73-6ED99D17BA52}"/>
          </ac:spMkLst>
        </pc:spChg>
        <pc:spChg chg="mod">
          <ac:chgData name="CHAZOT Lissa (INTPA-EXT)" userId="S::lissa.chazot@ext.ec.europa.eu::aed46258-606d-4748-b0d8-06e251058f6d" providerId="AD" clId="Web-{692878CA-B37A-44B4-97C5-3D9E5C59FEE5}" dt="2021-02-22T15:31:36.315" v="188" actId="14100"/>
          <ac:spMkLst>
            <pc:docMk/>
            <pc:sldMk cId="3580766388" sldId="566"/>
            <ac:spMk id="27" creationId="{A82E5F9F-A4BC-4330-AC89-A7D190D39A6E}"/>
          </ac:spMkLst>
        </pc:spChg>
        <pc:spChg chg="mod">
          <ac:chgData name="CHAZOT Lissa (INTPA-EXT)" userId="S::lissa.chazot@ext.ec.europa.eu::aed46258-606d-4748-b0d8-06e251058f6d" providerId="AD" clId="Web-{692878CA-B37A-44B4-97C5-3D9E5C59FEE5}" dt="2021-02-22T15:29:53.986" v="142" actId="20577"/>
          <ac:spMkLst>
            <pc:docMk/>
            <pc:sldMk cId="3580766388" sldId="566"/>
            <ac:spMk id="28" creationId="{F6889F28-B3FE-46CB-88E1-E4848BB6C7E6}"/>
          </ac:spMkLst>
        </pc:spChg>
        <pc:spChg chg="mod">
          <ac:chgData name="CHAZOT Lissa (INTPA-EXT)" userId="S::lissa.chazot@ext.ec.europa.eu::aed46258-606d-4748-b0d8-06e251058f6d" providerId="AD" clId="Web-{692878CA-B37A-44B4-97C5-3D9E5C59FEE5}" dt="2021-02-22T15:24:29.389" v="53" actId="20577"/>
          <ac:spMkLst>
            <pc:docMk/>
            <pc:sldMk cId="3580766388" sldId="566"/>
            <ac:spMk id="30" creationId="{AD0F5942-1B30-453B-8651-CC7A0BF9BCC2}"/>
          </ac:spMkLst>
        </pc:spChg>
        <pc:spChg chg="mod">
          <ac:chgData name="CHAZOT Lissa (INTPA-EXT)" userId="S::lissa.chazot@ext.ec.europa.eu::aed46258-606d-4748-b0d8-06e251058f6d" providerId="AD" clId="Web-{692878CA-B37A-44B4-97C5-3D9E5C59FEE5}" dt="2021-02-22T15:24:33.030" v="54" actId="20577"/>
          <ac:spMkLst>
            <pc:docMk/>
            <pc:sldMk cId="3580766388" sldId="566"/>
            <ac:spMk id="31" creationId="{9C33C1D3-39C9-46A5-8B10-B52AF419DBC3}"/>
          </ac:spMkLst>
        </pc:spChg>
        <pc:picChg chg="add del mod">
          <ac:chgData name="CHAZOT Lissa (INTPA-EXT)" userId="S::lissa.chazot@ext.ec.europa.eu::aed46258-606d-4748-b0d8-06e251058f6d" providerId="AD" clId="Web-{692878CA-B37A-44B4-97C5-3D9E5C59FEE5}" dt="2021-02-22T15:18:39.839" v="1"/>
          <ac:picMkLst>
            <pc:docMk/>
            <pc:sldMk cId="3580766388" sldId="566"/>
            <ac:picMk id="2" creationId="{BAFC1C24-13CE-4978-8505-1C7776EB1EFC}"/>
          </ac:picMkLst>
        </pc:picChg>
      </pc:sldChg>
      <pc:sldChg chg="addSp delSp modSp new add del">
        <pc:chgData name="CHAZOT Lissa (INTPA-EXT)" userId="S::lissa.chazot@ext.ec.europa.eu::aed46258-606d-4748-b0d8-06e251058f6d" providerId="AD" clId="Web-{692878CA-B37A-44B4-97C5-3D9E5C59FEE5}" dt="2021-02-22T15:29:03.579" v="122" actId="20577"/>
        <pc:sldMkLst>
          <pc:docMk/>
          <pc:sldMk cId="2623998387" sldId="567"/>
        </pc:sldMkLst>
        <pc:spChg chg="del">
          <ac:chgData name="CHAZOT Lissa (INTPA-EXT)" userId="S::lissa.chazot@ext.ec.europa.eu::aed46258-606d-4748-b0d8-06e251058f6d" providerId="AD" clId="Web-{692878CA-B37A-44B4-97C5-3D9E5C59FEE5}" dt="2021-02-22T15:18:46.792" v="3"/>
          <ac:spMkLst>
            <pc:docMk/>
            <pc:sldMk cId="2623998387" sldId="567"/>
            <ac:spMk id="2" creationId="{61A476CB-A68F-46C1-94B3-05998290FDDF}"/>
          </ac:spMkLst>
        </pc:spChg>
        <pc:spChg chg="del mod">
          <ac:chgData name="CHAZOT Lissa (INTPA-EXT)" userId="S::lissa.chazot@ext.ec.europa.eu::aed46258-606d-4748-b0d8-06e251058f6d" providerId="AD" clId="Web-{692878CA-B37A-44B4-97C5-3D9E5C59FEE5}" dt="2021-02-22T15:25:37.484" v="70"/>
          <ac:spMkLst>
            <pc:docMk/>
            <pc:sldMk cId="2623998387" sldId="567"/>
            <ac:spMk id="3" creationId="{566201E4-7A0A-461B-A1DD-BE01F406E61B}"/>
          </ac:spMkLst>
        </pc:spChg>
        <pc:spChg chg="del">
          <ac:chgData name="CHAZOT Lissa (INTPA-EXT)" userId="S::lissa.chazot@ext.ec.europa.eu::aed46258-606d-4748-b0d8-06e251058f6d" providerId="AD" clId="Web-{692878CA-B37A-44B4-97C5-3D9E5C59FEE5}" dt="2021-02-22T15:19:22.402" v="9"/>
          <ac:spMkLst>
            <pc:docMk/>
            <pc:sldMk cId="2623998387" sldId="567"/>
            <ac:spMk id="4" creationId="{65AFA69C-7E58-4294-85C9-52CC6DB501E1}"/>
          </ac:spMkLst>
        </pc:spChg>
        <pc:spChg chg="add del mod">
          <ac:chgData name="CHAZOT Lissa (INTPA-EXT)" userId="S::lissa.chazot@ext.ec.europa.eu::aed46258-606d-4748-b0d8-06e251058f6d" providerId="AD" clId="Web-{692878CA-B37A-44B4-97C5-3D9E5C59FEE5}" dt="2021-02-22T15:19:17.292" v="7"/>
          <ac:spMkLst>
            <pc:docMk/>
            <pc:sldMk cId="2623998387" sldId="567"/>
            <ac:spMk id="7" creationId="{E8B3AA23-C759-4365-8D4E-BF3ED2A5092F}"/>
          </ac:spMkLst>
        </pc:spChg>
        <pc:spChg chg="add del mod">
          <ac:chgData name="CHAZOT Lissa (INTPA-EXT)" userId="S::lissa.chazot@ext.ec.europa.eu::aed46258-606d-4748-b0d8-06e251058f6d" providerId="AD" clId="Web-{692878CA-B37A-44B4-97C5-3D9E5C59FEE5}" dt="2021-02-22T15:25:25.968" v="66"/>
          <ac:spMkLst>
            <pc:docMk/>
            <pc:sldMk cId="2623998387" sldId="567"/>
            <ac:spMk id="13" creationId="{627F5658-6A59-48E4-848E-0A34E33B3FA1}"/>
          </ac:spMkLst>
        </pc:spChg>
        <pc:spChg chg="add del mod">
          <ac:chgData name="CHAZOT Lissa (INTPA-EXT)" userId="S::lissa.chazot@ext.ec.europa.eu::aed46258-606d-4748-b0d8-06e251058f6d" providerId="AD" clId="Web-{692878CA-B37A-44B4-97C5-3D9E5C59FEE5}" dt="2021-02-22T15:25:28.952" v="67"/>
          <ac:spMkLst>
            <pc:docMk/>
            <pc:sldMk cId="2623998387" sldId="567"/>
            <ac:spMk id="15" creationId="{965D97FB-DF69-4675-894C-EC649EEEDE8E}"/>
          </ac:spMkLst>
        </pc:spChg>
        <pc:spChg chg="add mod">
          <ac:chgData name="CHAZOT Lissa (INTPA-EXT)" userId="S::lissa.chazot@ext.ec.europa.eu::aed46258-606d-4748-b0d8-06e251058f6d" providerId="AD" clId="Web-{692878CA-B37A-44B4-97C5-3D9E5C59FEE5}" dt="2021-02-22T15:29:03.579" v="122" actId="20577"/>
          <ac:spMkLst>
            <pc:docMk/>
            <pc:sldMk cId="2623998387" sldId="567"/>
            <ac:spMk id="18" creationId="{9E7ED972-186A-4B48-ABA7-B67C38D3A7B1}"/>
          </ac:spMkLst>
        </pc:spChg>
        <pc:picChg chg="add del mod ord">
          <ac:chgData name="CHAZOT Lissa (INTPA-EXT)" userId="S::lissa.chazot@ext.ec.europa.eu::aed46258-606d-4748-b0d8-06e251058f6d" providerId="AD" clId="Web-{692878CA-B37A-44B4-97C5-3D9E5C59FEE5}" dt="2021-02-22T15:18:53.745" v="4"/>
          <ac:picMkLst>
            <pc:docMk/>
            <pc:sldMk cId="2623998387" sldId="567"/>
            <ac:picMk id="5" creationId="{14BCDBF3-FC12-4749-A153-21E02B275FFB}"/>
          </ac:picMkLst>
        </pc:picChg>
        <pc:picChg chg="add del mod ord">
          <ac:chgData name="CHAZOT Lissa (INTPA-EXT)" userId="S::lissa.chazot@ext.ec.europa.eu::aed46258-606d-4748-b0d8-06e251058f6d" providerId="AD" clId="Web-{692878CA-B37A-44B4-97C5-3D9E5C59FEE5}" dt="2021-02-22T15:19:11.276" v="6"/>
          <ac:picMkLst>
            <pc:docMk/>
            <pc:sldMk cId="2623998387" sldId="567"/>
            <ac:picMk id="8" creationId="{77246ED3-3121-44A2-B5DC-84324C309352}"/>
          </ac:picMkLst>
        </pc:picChg>
        <pc:picChg chg="add del mod ord">
          <ac:chgData name="CHAZOT Lissa (INTPA-EXT)" userId="S::lissa.chazot@ext.ec.europa.eu::aed46258-606d-4748-b0d8-06e251058f6d" providerId="AD" clId="Web-{692878CA-B37A-44B4-97C5-3D9E5C59FEE5}" dt="2021-02-22T15:25:17.593" v="62"/>
          <ac:picMkLst>
            <pc:docMk/>
            <pc:sldMk cId="2623998387" sldId="567"/>
            <ac:picMk id="9" creationId="{C9021814-EAE7-4E32-90B7-777032F8C968}"/>
          </ac:picMkLst>
        </pc:picChg>
        <pc:picChg chg="add del mod">
          <ac:chgData name="CHAZOT Lissa (INTPA-EXT)" userId="S::lissa.chazot@ext.ec.europa.eu::aed46258-606d-4748-b0d8-06e251058f6d" providerId="AD" clId="Web-{692878CA-B37A-44B4-97C5-3D9E5C59FEE5}" dt="2021-02-22T15:20:38.731" v="18"/>
          <ac:picMkLst>
            <pc:docMk/>
            <pc:sldMk cId="2623998387" sldId="567"/>
            <ac:picMk id="10" creationId="{2B2AC638-0B54-4DA7-908B-FF8EC3030410}"/>
          </ac:picMkLst>
        </pc:picChg>
        <pc:picChg chg="add mod">
          <ac:chgData name="CHAZOT Lissa (INTPA-EXT)" userId="S::lissa.chazot@ext.ec.europa.eu::aed46258-606d-4748-b0d8-06e251058f6d" providerId="AD" clId="Web-{692878CA-B37A-44B4-97C5-3D9E5C59FEE5}" dt="2021-02-22T15:25:32.937" v="68" actId="1076"/>
          <ac:picMkLst>
            <pc:docMk/>
            <pc:sldMk cId="2623998387" sldId="567"/>
            <ac:picMk id="11" creationId="{3BAE0EE2-9647-4CAD-A684-74DB9AFF31D4}"/>
          </ac:picMkLst>
        </pc:picChg>
        <pc:picChg chg="add mod">
          <ac:chgData name="CHAZOT Lissa (INTPA-EXT)" userId="S::lissa.chazot@ext.ec.europa.eu::aed46258-606d-4748-b0d8-06e251058f6d" providerId="AD" clId="Web-{692878CA-B37A-44B4-97C5-3D9E5C59FEE5}" dt="2021-02-22T15:26:51.359" v="87" actId="1076"/>
          <ac:picMkLst>
            <pc:docMk/>
            <pc:sldMk cId="2623998387" sldId="567"/>
            <ac:picMk id="16" creationId="{58259C68-4817-4D20-99F0-6C1C26BD1DD2}"/>
          </ac:picMkLst>
        </pc:picChg>
        <pc:picChg chg="add del mod">
          <ac:chgData name="CHAZOT Lissa (INTPA-EXT)" userId="S::lissa.chazot@ext.ec.europa.eu::aed46258-606d-4748-b0d8-06e251058f6d" providerId="AD" clId="Web-{692878CA-B37A-44B4-97C5-3D9E5C59FEE5}" dt="2021-02-22T15:28:53.564" v="120"/>
          <ac:picMkLst>
            <pc:docMk/>
            <pc:sldMk cId="2623998387" sldId="567"/>
            <ac:picMk id="19" creationId="{17641A7A-1FA0-4025-886D-89189BFFE5F9}"/>
          </ac:picMkLst>
        </pc:picChg>
      </pc:sldChg>
      <pc:sldChg chg="addSp delSp modSp new">
        <pc:chgData name="CHAZOT Lissa (INTPA-EXT)" userId="S::lissa.chazot@ext.ec.europa.eu::aed46258-606d-4748-b0d8-06e251058f6d" providerId="AD" clId="Web-{692878CA-B37A-44B4-97C5-3D9E5C59FEE5}" dt="2021-02-22T15:28:41.345" v="118" actId="14100"/>
        <pc:sldMkLst>
          <pc:docMk/>
          <pc:sldMk cId="4090927302" sldId="568"/>
        </pc:sldMkLst>
        <pc:spChg chg="del">
          <ac:chgData name="CHAZOT Lissa (INTPA-EXT)" userId="S::lissa.chazot@ext.ec.europa.eu::aed46258-606d-4748-b0d8-06e251058f6d" providerId="AD" clId="Web-{692878CA-B37A-44B4-97C5-3D9E5C59FEE5}" dt="2021-02-22T15:27:09.922" v="89"/>
          <ac:spMkLst>
            <pc:docMk/>
            <pc:sldMk cId="4090927302" sldId="568"/>
            <ac:spMk id="2" creationId="{8495C108-2FDD-451C-82EA-52C2D59B858C}"/>
          </ac:spMkLst>
        </pc:spChg>
        <pc:spChg chg="mod">
          <ac:chgData name="CHAZOT Lissa (INTPA-EXT)" userId="S::lissa.chazot@ext.ec.europa.eu::aed46258-606d-4748-b0d8-06e251058f6d" providerId="AD" clId="Web-{692878CA-B37A-44B4-97C5-3D9E5C59FEE5}" dt="2021-02-22T15:27:53.282" v="111" actId="1076"/>
          <ac:spMkLst>
            <pc:docMk/>
            <pc:sldMk cId="4090927302" sldId="568"/>
            <ac:spMk id="4" creationId="{D42BEE55-792B-4632-A031-FB89BEC35279}"/>
          </ac:spMkLst>
        </pc:spChg>
        <pc:spChg chg="add mod">
          <ac:chgData name="CHAZOT Lissa (INTPA-EXT)" userId="S::lissa.chazot@ext.ec.europa.eu::aed46258-606d-4748-b0d8-06e251058f6d" providerId="AD" clId="Web-{692878CA-B37A-44B4-97C5-3D9E5C59FEE5}" dt="2021-02-22T15:28:41.345" v="118" actId="14100"/>
          <ac:spMkLst>
            <pc:docMk/>
            <pc:sldMk cId="4090927302" sldId="568"/>
            <ac:spMk id="6" creationId="{033CC3A2-E65A-4F72-9381-DC810E416901}"/>
          </ac:spMkLst>
        </pc:spChg>
        <pc:picChg chg="add mod">
          <ac:chgData name="CHAZOT Lissa (INTPA-EXT)" userId="S::lissa.chazot@ext.ec.europa.eu::aed46258-606d-4748-b0d8-06e251058f6d" providerId="AD" clId="Web-{692878CA-B37A-44B4-97C5-3D9E5C59FEE5}" dt="2021-02-22T15:27:48.282" v="110" actId="14100"/>
          <ac:picMkLst>
            <pc:docMk/>
            <pc:sldMk cId="4090927302" sldId="568"/>
            <ac:picMk id="5" creationId="{D366C0C3-018B-4CB7-BFEE-D512398BC67F}"/>
          </ac:picMkLst>
        </pc:picChg>
      </pc:sldChg>
    </pc:docChg>
  </pc:docChgLst>
  <pc:docChgLst>
    <pc:chgData name="CHAZOT Lissa (INTPA-EXT)" userId="S::lissa.chazot@ext.ec.europa.eu::aed46258-606d-4748-b0d8-06e251058f6d" providerId="AD" clId="Web-{200403D7-E97F-4D90-AA29-A66B91B8138E}"/>
    <pc:docChg chg="modSld">
      <pc:chgData name="CHAZOT Lissa (INTPA-EXT)" userId="S::lissa.chazot@ext.ec.europa.eu::aed46258-606d-4748-b0d8-06e251058f6d" providerId="AD" clId="Web-{200403D7-E97F-4D90-AA29-A66B91B8138E}" dt="2021-02-23T13:01:24.483" v="218" actId="20577"/>
      <pc:docMkLst>
        <pc:docMk/>
      </pc:docMkLst>
      <pc:sldChg chg="modSp">
        <pc:chgData name="CHAZOT Lissa (INTPA-EXT)" userId="S::lissa.chazot@ext.ec.europa.eu::aed46258-606d-4748-b0d8-06e251058f6d" providerId="AD" clId="Web-{200403D7-E97F-4D90-AA29-A66B91B8138E}" dt="2021-02-23T13:01:24.483" v="218" actId="20577"/>
        <pc:sldMkLst>
          <pc:docMk/>
          <pc:sldMk cId="2275647645" sldId="485"/>
        </pc:sldMkLst>
        <pc:spChg chg="mod">
          <ac:chgData name="CHAZOT Lissa (INTPA-EXT)" userId="S::lissa.chazot@ext.ec.europa.eu::aed46258-606d-4748-b0d8-06e251058f6d" providerId="AD" clId="Web-{200403D7-E97F-4D90-AA29-A66B91B8138E}" dt="2021-02-23T13:01:24.483" v="218" actId="20577"/>
          <ac:spMkLst>
            <pc:docMk/>
            <pc:sldMk cId="2275647645" sldId="485"/>
            <ac:spMk id="9" creationId="{055D2FC1-7D96-4917-84CD-E40319A182CB}"/>
          </ac:spMkLst>
        </pc:spChg>
      </pc:sldChg>
    </pc:docChg>
  </pc:docChgLst>
  <pc:docChgLst>
    <pc:chgData name="CHAZOT Lissa (INTPA-EXT)" userId="S::lissa.chazot@ext.ec.europa.eu::aed46258-606d-4748-b0d8-06e251058f6d" providerId="AD" clId="Web-{30947298-C2A3-4751-A287-93371BDECA82}"/>
    <pc:docChg chg="modSld">
      <pc:chgData name="CHAZOT Lissa (INTPA-EXT)" userId="S::lissa.chazot@ext.ec.europa.eu::aed46258-606d-4748-b0d8-06e251058f6d" providerId="AD" clId="Web-{30947298-C2A3-4751-A287-93371BDECA82}" dt="2021-02-23T12:04:05.295" v="75" actId="1076"/>
      <pc:docMkLst>
        <pc:docMk/>
      </pc:docMkLst>
      <pc:sldChg chg="modSp">
        <pc:chgData name="CHAZOT Lissa (INTPA-EXT)" userId="S::lissa.chazot@ext.ec.europa.eu::aed46258-606d-4748-b0d8-06e251058f6d" providerId="AD" clId="Web-{30947298-C2A3-4751-A287-93371BDECA82}" dt="2021-02-23T11:44:57.727" v="18" actId="20577"/>
        <pc:sldMkLst>
          <pc:docMk/>
          <pc:sldMk cId="4091751948" sldId="548"/>
        </pc:sldMkLst>
        <pc:spChg chg="mod">
          <ac:chgData name="CHAZOT Lissa (INTPA-EXT)" userId="S::lissa.chazot@ext.ec.europa.eu::aed46258-606d-4748-b0d8-06e251058f6d" providerId="AD" clId="Web-{30947298-C2A3-4751-A287-93371BDECA82}" dt="2021-02-23T11:44:57.727" v="18" actId="20577"/>
          <ac:spMkLst>
            <pc:docMk/>
            <pc:sldMk cId="4091751948" sldId="548"/>
            <ac:spMk id="99331" creationId="{00000000-0000-0000-0000-000000000000}"/>
          </ac:spMkLst>
        </pc:spChg>
      </pc:sldChg>
      <pc:sldChg chg="modSp">
        <pc:chgData name="CHAZOT Lissa (INTPA-EXT)" userId="S::lissa.chazot@ext.ec.europa.eu::aed46258-606d-4748-b0d8-06e251058f6d" providerId="AD" clId="Web-{30947298-C2A3-4751-A287-93371BDECA82}" dt="2021-02-23T11:58:20.278" v="51" actId="20577"/>
        <pc:sldMkLst>
          <pc:docMk/>
          <pc:sldMk cId="4157480119" sldId="551"/>
        </pc:sldMkLst>
        <pc:spChg chg="mod">
          <ac:chgData name="CHAZOT Lissa (INTPA-EXT)" userId="S::lissa.chazot@ext.ec.europa.eu::aed46258-606d-4748-b0d8-06e251058f6d" providerId="AD" clId="Web-{30947298-C2A3-4751-A287-93371BDECA82}" dt="2021-02-23T11:58:20.278" v="51" actId="20577"/>
          <ac:spMkLst>
            <pc:docMk/>
            <pc:sldMk cId="4157480119" sldId="551"/>
            <ac:spMk id="20" creationId="{00000000-0000-0000-0000-000000000000}"/>
          </ac:spMkLst>
        </pc:spChg>
      </pc:sldChg>
      <pc:sldChg chg="delSp">
        <pc:chgData name="CHAZOT Lissa (INTPA-EXT)" userId="S::lissa.chazot@ext.ec.europa.eu::aed46258-606d-4748-b0d8-06e251058f6d" providerId="AD" clId="Web-{30947298-C2A3-4751-A287-93371BDECA82}" dt="2021-02-23T11:51:57.094" v="19"/>
        <pc:sldMkLst>
          <pc:docMk/>
          <pc:sldMk cId="1746253617" sldId="557"/>
        </pc:sldMkLst>
        <pc:spChg chg="del">
          <ac:chgData name="CHAZOT Lissa (INTPA-EXT)" userId="S::lissa.chazot@ext.ec.europa.eu::aed46258-606d-4748-b0d8-06e251058f6d" providerId="AD" clId="Web-{30947298-C2A3-4751-A287-93371BDECA82}" dt="2021-02-23T11:51:57.094" v="19"/>
          <ac:spMkLst>
            <pc:docMk/>
            <pc:sldMk cId="1746253617" sldId="557"/>
            <ac:spMk id="4" creationId="{00000000-0000-0000-0000-000000000000}"/>
          </ac:spMkLst>
        </pc:spChg>
      </pc:sldChg>
      <pc:sldChg chg="addSp delSp modSp">
        <pc:chgData name="CHAZOT Lissa (INTPA-EXT)" userId="S::lissa.chazot@ext.ec.europa.eu::aed46258-606d-4748-b0d8-06e251058f6d" providerId="AD" clId="Web-{30947298-C2A3-4751-A287-93371BDECA82}" dt="2021-02-23T12:04:05.295" v="75" actId="1076"/>
        <pc:sldMkLst>
          <pc:docMk/>
          <pc:sldMk cId="4098834024" sldId="561"/>
        </pc:sldMkLst>
        <pc:spChg chg="add del mod">
          <ac:chgData name="CHAZOT Lissa (INTPA-EXT)" userId="S::lissa.chazot@ext.ec.europa.eu::aed46258-606d-4748-b0d8-06e251058f6d" providerId="AD" clId="Web-{30947298-C2A3-4751-A287-93371BDECA82}" dt="2021-02-23T12:04:05.295" v="75" actId="1076"/>
          <ac:spMkLst>
            <pc:docMk/>
            <pc:sldMk cId="4098834024" sldId="561"/>
            <ac:spMk id="2" creationId="{81322A0C-5855-44D4-96ED-086F297D0A47}"/>
          </ac:spMkLst>
        </pc:spChg>
      </pc:sldChg>
      <pc:sldChg chg="modSp">
        <pc:chgData name="CHAZOT Lissa (INTPA-EXT)" userId="S::lissa.chazot@ext.ec.europa.eu::aed46258-606d-4748-b0d8-06e251058f6d" providerId="AD" clId="Web-{30947298-C2A3-4751-A287-93371BDECA82}" dt="2021-02-23T12:01:33.402" v="66" actId="20577"/>
        <pc:sldMkLst>
          <pc:docMk/>
          <pc:sldMk cId="4201163996" sldId="571"/>
        </pc:sldMkLst>
        <pc:spChg chg="mod">
          <ac:chgData name="CHAZOT Lissa (INTPA-EXT)" userId="S::lissa.chazot@ext.ec.europa.eu::aed46258-606d-4748-b0d8-06e251058f6d" providerId="AD" clId="Web-{30947298-C2A3-4751-A287-93371BDECA82}" dt="2021-02-23T12:01:33.402" v="66" actId="20577"/>
          <ac:spMkLst>
            <pc:docMk/>
            <pc:sldMk cId="4201163996" sldId="571"/>
            <ac:spMk id="4" creationId="{F49248F3-8881-424D-857B-20468A74C43F}"/>
          </ac:spMkLst>
        </pc:spChg>
        <pc:spChg chg="mod">
          <ac:chgData name="CHAZOT Lissa (INTPA-EXT)" userId="S::lissa.chazot@ext.ec.europa.eu::aed46258-606d-4748-b0d8-06e251058f6d" providerId="AD" clId="Web-{30947298-C2A3-4751-A287-93371BDECA82}" dt="2021-02-23T12:01:18.808" v="63" actId="20577"/>
          <ac:spMkLst>
            <pc:docMk/>
            <pc:sldMk cId="4201163996" sldId="571"/>
            <ac:spMk id="11" creationId="{09EB585C-3B7E-41A9-9C8D-46DE2315401F}"/>
          </ac:spMkLst>
        </pc:spChg>
      </pc:sldChg>
    </pc:docChg>
  </pc:docChgLst>
  <pc:docChgLst>
    <pc:chgData name="CHAZOT Lissa (INTPA-EXT)" userId="S::lissa.chazot@ext.ec.europa.eu::aed46258-606d-4748-b0d8-06e251058f6d" providerId="AD" clId="Web-{2C416556-2CFF-4A4E-B368-9C0B9DB2F5C9}"/>
    <pc:docChg chg="modSld sldOrd">
      <pc:chgData name="CHAZOT Lissa (INTPA-EXT)" userId="S::lissa.chazot@ext.ec.europa.eu::aed46258-606d-4748-b0d8-06e251058f6d" providerId="AD" clId="Web-{2C416556-2CFF-4A4E-B368-9C0B9DB2F5C9}" dt="2021-02-22T16:31:23.743" v="225" actId="1076"/>
      <pc:docMkLst>
        <pc:docMk/>
      </pc:docMkLst>
      <pc:sldChg chg="modSp ord addCm">
        <pc:chgData name="CHAZOT Lissa (INTPA-EXT)" userId="S::lissa.chazot@ext.ec.europa.eu::aed46258-606d-4748-b0d8-06e251058f6d" providerId="AD" clId="Web-{2C416556-2CFF-4A4E-B368-9C0B9DB2F5C9}" dt="2021-02-22T16:18:48.388" v="161"/>
        <pc:sldMkLst>
          <pc:docMk/>
          <pc:sldMk cId="3675584806" sldId="491"/>
        </pc:sldMkLst>
        <pc:spChg chg="mod">
          <ac:chgData name="CHAZOT Lissa (INTPA-EXT)" userId="S::lissa.chazot@ext.ec.europa.eu::aed46258-606d-4748-b0d8-06e251058f6d" providerId="AD" clId="Web-{2C416556-2CFF-4A4E-B368-9C0B9DB2F5C9}" dt="2021-02-22T16:10:58.928" v="128" actId="20577"/>
          <ac:spMkLst>
            <pc:docMk/>
            <pc:sldMk cId="3675584806" sldId="491"/>
            <ac:spMk id="13" creationId="{00000000-0000-0000-0000-000000000000}"/>
          </ac:spMkLst>
        </pc:spChg>
        <pc:spChg chg="mod">
          <ac:chgData name="CHAZOT Lissa (INTPA-EXT)" userId="S::lissa.chazot@ext.ec.europa.eu::aed46258-606d-4748-b0d8-06e251058f6d" providerId="AD" clId="Web-{2C416556-2CFF-4A4E-B368-9C0B9DB2F5C9}" dt="2021-02-22T16:07:56.394" v="120" actId="20577"/>
          <ac:spMkLst>
            <pc:docMk/>
            <pc:sldMk cId="3675584806" sldId="491"/>
            <ac:spMk id="20" creationId="{00000000-0000-0000-0000-000000000000}"/>
          </ac:spMkLst>
        </pc:spChg>
      </pc:sldChg>
      <pc:sldChg chg="modSp ord addCm">
        <pc:chgData name="CHAZOT Lissa (INTPA-EXT)" userId="S::lissa.chazot@ext.ec.europa.eu::aed46258-606d-4748-b0d8-06e251058f6d" providerId="AD" clId="Web-{2C416556-2CFF-4A4E-B368-9C0B9DB2F5C9}" dt="2021-02-22T16:18:12.544" v="160" actId="20577"/>
        <pc:sldMkLst>
          <pc:docMk/>
          <pc:sldMk cId="1155085377" sldId="499"/>
        </pc:sldMkLst>
        <pc:spChg chg="mod">
          <ac:chgData name="CHAZOT Lissa (INTPA-EXT)" userId="S::lissa.chazot@ext.ec.europa.eu::aed46258-606d-4748-b0d8-06e251058f6d" providerId="AD" clId="Web-{2C416556-2CFF-4A4E-B368-9C0B9DB2F5C9}" dt="2021-02-22T16:17:39.231" v="156" actId="20577"/>
          <ac:spMkLst>
            <pc:docMk/>
            <pc:sldMk cId="1155085377" sldId="499"/>
            <ac:spMk id="9" creationId="{00000000-0000-0000-0000-000000000000}"/>
          </ac:spMkLst>
        </pc:spChg>
        <pc:spChg chg="mod">
          <ac:chgData name="CHAZOT Lissa (INTPA-EXT)" userId="S::lissa.chazot@ext.ec.europa.eu::aed46258-606d-4748-b0d8-06e251058f6d" providerId="AD" clId="Web-{2C416556-2CFF-4A4E-B368-9C0B9DB2F5C9}" dt="2021-02-22T16:18:12.544" v="160" actId="20577"/>
          <ac:spMkLst>
            <pc:docMk/>
            <pc:sldMk cId="1155085377" sldId="499"/>
            <ac:spMk id="10" creationId="{00000000-0000-0000-0000-000000000000}"/>
          </ac:spMkLst>
        </pc:spChg>
        <pc:spChg chg="mod">
          <ac:chgData name="CHAZOT Lissa (INTPA-EXT)" userId="S::lissa.chazot@ext.ec.europa.eu::aed46258-606d-4748-b0d8-06e251058f6d" providerId="AD" clId="Web-{2C416556-2CFF-4A4E-B368-9C0B9DB2F5C9}" dt="2021-02-22T16:02:27.108" v="20" actId="20577"/>
          <ac:spMkLst>
            <pc:docMk/>
            <pc:sldMk cId="1155085377" sldId="499"/>
            <ac:spMk id="17" creationId="{00000000-0000-0000-0000-000000000000}"/>
          </ac:spMkLst>
        </pc:spChg>
      </pc:sldChg>
      <pc:sldChg chg="addCm">
        <pc:chgData name="CHAZOT Lissa (INTPA-EXT)" userId="S::lissa.chazot@ext.ec.europa.eu::aed46258-606d-4748-b0d8-06e251058f6d" providerId="AD" clId="Web-{2C416556-2CFF-4A4E-B368-9C0B9DB2F5C9}" dt="2021-02-22T16:22:46.314" v="162"/>
        <pc:sldMkLst>
          <pc:docMk/>
          <pc:sldMk cId="97091511" sldId="504"/>
        </pc:sldMkLst>
      </pc:sldChg>
      <pc:sldChg chg="mod ord modShow addCm">
        <pc:chgData name="CHAZOT Lissa (INTPA-EXT)" userId="S::lissa.chazot@ext.ec.europa.eu::aed46258-606d-4748-b0d8-06e251058f6d" providerId="AD" clId="Web-{2C416556-2CFF-4A4E-B368-9C0B9DB2F5C9}" dt="2021-02-22T16:10:31.896" v="123"/>
        <pc:sldMkLst>
          <pc:docMk/>
          <pc:sldMk cId="2829068132" sldId="528"/>
        </pc:sldMkLst>
      </pc:sldChg>
      <pc:sldChg chg="mod modShow">
        <pc:chgData name="CHAZOT Lissa (INTPA-EXT)" userId="S::lissa.chazot@ext.ec.europa.eu::aed46258-606d-4748-b0d8-06e251058f6d" providerId="AD" clId="Web-{2C416556-2CFF-4A4E-B368-9C0B9DB2F5C9}" dt="2021-02-22T15:56:30.681" v="0"/>
        <pc:sldMkLst>
          <pc:docMk/>
          <pc:sldMk cId="4203675685" sldId="540"/>
        </pc:sldMkLst>
      </pc:sldChg>
      <pc:sldChg chg="modSp addCm">
        <pc:chgData name="CHAZOT Lissa (INTPA-EXT)" userId="S::lissa.chazot@ext.ec.europa.eu::aed46258-606d-4748-b0d8-06e251058f6d" providerId="AD" clId="Web-{2C416556-2CFF-4A4E-B368-9C0B9DB2F5C9}" dt="2021-02-22T16:16:50.121" v="151" actId="20577"/>
        <pc:sldMkLst>
          <pc:docMk/>
          <pc:sldMk cId="2918320331" sldId="545"/>
        </pc:sldMkLst>
        <pc:spChg chg="mod">
          <ac:chgData name="CHAZOT Lissa (INTPA-EXT)" userId="S::lissa.chazot@ext.ec.europa.eu::aed46258-606d-4748-b0d8-06e251058f6d" providerId="AD" clId="Web-{2C416556-2CFF-4A4E-B368-9C0B9DB2F5C9}" dt="2021-02-22T16:03:42.765" v="33" actId="20577"/>
          <ac:spMkLst>
            <pc:docMk/>
            <pc:sldMk cId="2918320331" sldId="545"/>
            <ac:spMk id="3" creationId="{00000000-0000-0000-0000-000000000000}"/>
          </ac:spMkLst>
        </pc:spChg>
        <pc:spChg chg="mod">
          <ac:chgData name="CHAZOT Lissa (INTPA-EXT)" userId="S::lissa.chazot@ext.ec.europa.eu::aed46258-606d-4748-b0d8-06e251058f6d" providerId="AD" clId="Web-{2C416556-2CFF-4A4E-B368-9C0B9DB2F5C9}" dt="2021-02-22T16:16:50.121" v="151" actId="20577"/>
          <ac:spMkLst>
            <pc:docMk/>
            <pc:sldMk cId="2918320331" sldId="545"/>
            <ac:spMk id="5" creationId="{00000000-0000-0000-0000-000000000000}"/>
          </ac:spMkLst>
        </pc:spChg>
      </pc:sldChg>
      <pc:sldChg chg="modSp">
        <pc:chgData name="CHAZOT Lissa (INTPA-EXT)" userId="S::lissa.chazot@ext.ec.europa.eu::aed46258-606d-4748-b0d8-06e251058f6d" providerId="AD" clId="Web-{2C416556-2CFF-4A4E-B368-9C0B9DB2F5C9}" dt="2021-02-22T16:15:51.854" v="133" actId="1076"/>
        <pc:sldMkLst>
          <pc:docMk/>
          <pc:sldMk cId="3961402575" sldId="546"/>
        </pc:sldMkLst>
        <pc:spChg chg="mod">
          <ac:chgData name="CHAZOT Lissa (INTPA-EXT)" userId="S::lissa.chazot@ext.ec.europa.eu::aed46258-606d-4748-b0d8-06e251058f6d" providerId="AD" clId="Web-{2C416556-2CFF-4A4E-B368-9C0B9DB2F5C9}" dt="2021-02-22T16:15:51.854" v="133" actId="1076"/>
          <ac:spMkLst>
            <pc:docMk/>
            <pc:sldMk cId="3961402575" sldId="546"/>
            <ac:spMk id="3" creationId="{B5E97C34-75E9-4414-8D8D-CD1A1B3D3638}"/>
          </ac:spMkLst>
        </pc:spChg>
      </pc:sldChg>
      <pc:sldChg chg="modSp addCm">
        <pc:chgData name="CHAZOT Lissa (INTPA-EXT)" userId="S::lissa.chazot@ext.ec.europa.eu::aed46258-606d-4748-b0d8-06e251058f6d" providerId="AD" clId="Web-{2C416556-2CFF-4A4E-B368-9C0B9DB2F5C9}" dt="2021-02-22T16:03:08.406" v="23"/>
        <pc:sldMkLst>
          <pc:docMk/>
          <pc:sldMk cId="4157480119" sldId="551"/>
        </pc:sldMkLst>
        <pc:spChg chg="mod">
          <ac:chgData name="CHAZOT Lissa (INTPA-EXT)" userId="S::lissa.chazot@ext.ec.europa.eu::aed46258-606d-4748-b0d8-06e251058f6d" providerId="AD" clId="Web-{2C416556-2CFF-4A4E-B368-9C0B9DB2F5C9}" dt="2021-02-22T16:02:48.280" v="22" actId="20577"/>
          <ac:spMkLst>
            <pc:docMk/>
            <pc:sldMk cId="4157480119" sldId="551"/>
            <ac:spMk id="5" creationId="{00000000-0000-0000-0000-000000000000}"/>
          </ac:spMkLst>
        </pc:spChg>
      </pc:sldChg>
      <pc:sldChg chg="addSp delSp modSp ord">
        <pc:chgData name="CHAZOT Lissa (INTPA-EXT)" userId="S::lissa.chazot@ext.ec.europa.eu::aed46258-606d-4748-b0d8-06e251058f6d" providerId="AD" clId="Web-{2C416556-2CFF-4A4E-B368-9C0B9DB2F5C9}" dt="2021-02-22T16:31:23.743" v="225" actId="1076"/>
        <pc:sldMkLst>
          <pc:docMk/>
          <pc:sldMk cId="3509996464" sldId="556"/>
        </pc:sldMkLst>
        <pc:spChg chg="mod">
          <ac:chgData name="CHAZOT Lissa (INTPA-EXT)" userId="S::lissa.chazot@ext.ec.europa.eu::aed46258-606d-4748-b0d8-06e251058f6d" providerId="AD" clId="Web-{2C416556-2CFF-4A4E-B368-9C0B9DB2F5C9}" dt="2021-02-22T16:30:17.242" v="180" actId="1076"/>
          <ac:spMkLst>
            <pc:docMk/>
            <pc:sldMk cId="3509996464" sldId="556"/>
            <ac:spMk id="2" creationId="{00000000-0000-0000-0000-000000000000}"/>
          </ac:spMkLst>
        </pc:spChg>
        <pc:spChg chg="add del mod">
          <ac:chgData name="CHAZOT Lissa (INTPA-EXT)" userId="S::lissa.chazot@ext.ec.europa.eu::aed46258-606d-4748-b0d8-06e251058f6d" providerId="AD" clId="Web-{2C416556-2CFF-4A4E-B368-9C0B9DB2F5C9}" dt="2021-02-22T16:31:18.321" v="224" actId="20577"/>
          <ac:spMkLst>
            <pc:docMk/>
            <pc:sldMk cId="3509996464" sldId="556"/>
            <ac:spMk id="3" creationId="{00000000-0000-0000-0000-000000000000}"/>
          </ac:spMkLst>
        </pc:spChg>
        <pc:spChg chg="mod">
          <ac:chgData name="CHAZOT Lissa (INTPA-EXT)" userId="S::lissa.chazot@ext.ec.europa.eu::aed46258-606d-4748-b0d8-06e251058f6d" providerId="AD" clId="Web-{2C416556-2CFF-4A4E-B368-9C0B9DB2F5C9}" dt="2021-02-22T16:31:23.743" v="225" actId="1076"/>
          <ac:spMkLst>
            <pc:docMk/>
            <pc:sldMk cId="3509996464" sldId="556"/>
            <ac:spMk id="52" creationId="{00000000-0000-0000-0000-000000000000}"/>
          </ac:spMkLst>
        </pc:spChg>
      </pc:sldChg>
      <pc:sldChg chg="ord">
        <pc:chgData name="CHAZOT Lissa (INTPA-EXT)" userId="S::lissa.chazot@ext.ec.europa.eu::aed46258-606d-4748-b0d8-06e251058f6d" providerId="AD" clId="Web-{2C416556-2CFF-4A4E-B368-9C0B9DB2F5C9}" dt="2021-02-22T16:28:38.491" v="170"/>
        <pc:sldMkLst>
          <pc:docMk/>
          <pc:sldMk cId="1746253617" sldId="557"/>
        </pc:sldMkLst>
      </pc:sldChg>
      <pc:sldChg chg="ord">
        <pc:chgData name="CHAZOT Lissa (INTPA-EXT)" userId="S::lissa.chazot@ext.ec.europa.eu::aed46258-606d-4748-b0d8-06e251058f6d" providerId="AD" clId="Web-{2C416556-2CFF-4A4E-B368-9C0B9DB2F5C9}" dt="2021-02-22T16:28:38.491" v="169"/>
        <pc:sldMkLst>
          <pc:docMk/>
          <pc:sldMk cId="4260478792" sldId="558"/>
        </pc:sldMkLst>
      </pc:sldChg>
      <pc:sldChg chg="ord">
        <pc:chgData name="CHAZOT Lissa (INTPA-EXT)" userId="S::lissa.chazot@ext.ec.europa.eu::aed46258-606d-4748-b0d8-06e251058f6d" providerId="AD" clId="Web-{2C416556-2CFF-4A4E-B368-9C0B9DB2F5C9}" dt="2021-02-22T16:28:38.491" v="168"/>
        <pc:sldMkLst>
          <pc:docMk/>
          <pc:sldMk cId="1877411365" sldId="559"/>
        </pc:sldMkLst>
      </pc:sldChg>
      <pc:sldChg chg="mod modShow">
        <pc:chgData name="CHAZOT Lissa (INTPA-EXT)" userId="S::lissa.chazot@ext.ec.europa.eu::aed46258-606d-4748-b0d8-06e251058f6d" providerId="AD" clId="Web-{2C416556-2CFF-4A4E-B368-9C0B9DB2F5C9}" dt="2021-02-22T15:56:33.478" v="1"/>
        <pc:sldMkLst>
          <pc:docMk/>
          <pc:sldMk cId="1203005164" sldId="565"/>
        </pc:sldMkLst>
      </pc:sldChg>
      <pc:sldChg chg="modSp">
        <pc:chgData name="CHAZOT Lissa (INTPA-EXT)" userId="S::lissa.chazot@ext.ec.europa.eu::aed46258-606d-4748-b0d8-06e251058f6d" providerId="AD" clId="Web-{2C416556-2CFF-4A4E-B368-9C0B9DB2F5C9}" dt="2021-02-22T16:26:27.285" v="166" actId="20577"/>
        <pc:sldMkLst>
          <pc:docMk/>
          <pc:sldMk cId="3580766388" sldId="566"/>
        </pc:sldMkLst>
        <pc:spChg chg="mod">
          <ac:chgData name="CHAZOT Lissa (INTPA-EXT)" userId="S::lissa.chazot@ext.ec.europa.eu::aed46258-606d-4748-b0d8-06e251058f6d" providerId="AD" clId="Web-{2C416556-2CFF-4A4E-B368-9C0B9DB2F5C9}" dt="2021-02-22T16:26:14.738" v="164"/>
          <ac:spMkLst>
            <pc:docMk/>
            <pc:sldMk cId="3580766388" sldId="566"/>
            <ac:spMk id="12" creationId="{6B815063-EB73-45BF-8E9F-31E8D5151A0F}"/>
          </ac:spMkLst>
        </pc:spChg>
        <pc:spChg chg="mod">
          <ac:chgData name="CHAZOT Lissa (INTPA-EXT)" userId="S::lissa.chazot@ext.ec.europa.eu::aed46258-606d-4748-b0d8-06e251058f6d" providerId="AD" clId="Web-{2C416556-2CFF-4A4E-B368-9C0B9DB2F5C9}" dt="2021-02-22T16:26:27.285" v="166" actId="20577"/>
          <ac:spMkLst>
            <pc:docMk/>
            <pc:sldMk cId="3580766388" sldId="566"/>
            <ac:spMk id="13" creationId="{526304B3-28DB-41C6-914B-3B6B30553C7D}"/>
          </ac:spMkLst>
        </pc:spChg>
        <pc:spChg chg="mod">
          <ac:chgData name="CHAZOT Lissa (INTPA-EXT)" userId="S::lissa.chazot@ext.ec.europa.eu::aed46258-606d-4748-b0d8-06e251058f6d" providerId="AD" clId="Web-{2C416556-2CFF-4A4E-B368-9C0B9DB2F5C9}" dt="2021-02-22T16:26:20.879" v="165"/>
          <ac:spMkLst>
            <pc:docMk/>
            <pc:sldMk cId="3580766388" sldId="566"/>
            <ac:spMk id="23" creationId="{BF71D3BA-6D7B-4518-B2A2-1B4555B72F70}"/>
          </ac:spMkLst>
        </pc:spChg>
      </pc:sldChg>
    </pc:docChg>
  </pc:docChgLst>
  <pc:docChgLst>
    <pc:chgData name="CHAZOT Lissa (INTPA-EXT)" userId="S::lissa.chazot@ext.ec.europa.eu::aed46258-606d-4748-b0d8-06e251058f6d" providerId="AD" clId="Web-{ED00330D-EED1-41D6-B357-20294775599B}"/>
    <pc:docChg chg="addSld delSld modSld">
      <pc:chgData name="CHAZOT Lissa (INTPA-EXT)" userId="S::lissa.chazot@ext.ec.europa.eu::aed46258-606d-4748-b0d8-06e251058f6d" providerId="AD" clId="Web-{ED00330D-EED1-41D6-B357-20294775599B}" dt="2021-02-23T10:08:05.628" v="988" actId="20577"/>
      <pc:docMkLst>
        <pc:docMk/>
      </pc:docMkLst>
      <pc:sldChg chg="modSp">
        <pc:chgData name="CHAZOT Lissa (INTPA-EXT)" userId="S::lissa.chazot@ext.ec.europa.eu::aed46258-606d-4748-b0d8-06e251058f6d" providerId="AD" clId="Web-{ED00330D-EED1-41D6-B357-20294775599B}" dt="2021-02-23T09:20:28.214" v="381" actId="20577"/>
        <pc:sldMkLst>
          <pc:docMk/>
          <pc:sldMk cId="1400209945" sldId="439"/>
        </pc:sldMkLst>
        <pc:spChg chg="mod">
          <ac:chgData name="CHAZOT Lissa (INTPA-EXT)" userId="S::lissa.chazot@ext.ec.europa.eu::aed46258-606d-4748-b0d8-06e251058f6d" providerId="AD" clId="Web-{ED00330D-EED1-41D6-B357-20294775599B}" dt="2021-02-23T09:20:28.214" v="381" actId="20577"/>
          <ac:spMkLst>
            <pc:docMk/>
            <pc:sldMk cId="1400209945" sldId="439"/>
            <ac:spMk id="7" creationId="{00000000-0000-0000-0000-000000000000}"/>
          </ac:spMkLst>
        </pc:spChg>
      </pc:sldChg>
      <pc:sldChg chg="delSp modSp">
        <pc:chgData name="CHAZOT Lissa (INTPA-EXT)" userId="S::lissa.chazot@ext.ec.europa.eu::aed46258-606d-4748-b0d8-06e251058f6d" providerId="AD" clId="Web-{ED00330D-EED1-41D6-B357-20294775599B}" dt="2021-02-23T09:20:59.746" v="392"/>
        <pc:sldMkLst>
          <pc:docMk/>
          <pc:sldMk cId="796335326" sldId="440"/>
        </pc:sldMkLst>
        <pc:spChg chg="del">
          <ac:chgData name="CHAZOT Lissa (INTPA-EXT)" userId="S::lissa.chazot@ext.ec.europa.eu::aed46258-606d-4748-b0d8-06e251058f6d" providerId="AD" clId="Web-{ED00330D-EED1-41D6-B357-20294775599B}" dt="2021-02-23T09:20:59.746" v="392"/>
          <ac:spMkLst>
            <pc:docMk/>
            <pc:sldMk cId="796335326" sldId="440"/>
            <ac:spMk id="2" creationId="{00000000-0000-0000-0000-000000000000}"/>
          </ac:spMkLst>
        </pc:spChg>
        <pc:spChg chg="mod">
          <ac:chgData name="CHAZOT Lissa (INTPA-EXT)" userId="S::lissa.chazot@ext.ec.europa.eu::aed46258-606d-4748-b0d8-06e251058f6d" providerId="AD" clId="Web-{ED00330D-EED1-41D6-B357-20294775599B}" dt="2021-02-23T09:20:50.714" v="389" actId="20577"/>
          <ac:spMkLst>
            <pc:docMk/>
            <pc:sldMk cId="796335326" sldId="440"/>
            <ac:spMk id="5" creationId="{00000000-0000-0000-0000-000000000000}"/>
          </ac:spMkLst>
        </pc:spChg>
        <pc:spChg chg="mod">
          <ac:chgData name="CHAZOT Lissa (INTPA-EXT)" userId="S::lissa.chazot@ext.ec.europa.eu::aed46258-606d-4748-b0d8-06e251058f6d" providerId="AD" clId="Web-{ED00330D-EED1-41D6-B357-20294775599B}" dt="2021-02-23T09:20:55.683" v="391" actId="20577"/>
          <ac:spMkLst>
            <pc:docMk/>
            <pc:sldMk cId="796335326" sldId="440"/>
            <ac:spMk id="7" creationId="{00000000-0000-0000-0000-000000000000}"/>
          </ac:spMkLst>
        </pc:spChg>
      </pc:sldChg>
      <pc:sldChg chg="modSp">
        <pc:chgData name="CHAZOT Lissa (INTPA-EXT)" userId="S::lissa.chazot@ext.ec.europa.eu::aed46258-606d-4748-b0d8-06e251058f6d" providerId="AD" clId="Web-{ED00330D-EED1-41D6-B357-20294775599B}" dt="2021-02-23T09:17:28.803" v="293" actId="20577"/>
        <pc:sldMkLst>
          <pc:docMk/>
          <pc:sldMk cId="2663705753" sldId="468"/>
        </pc:sldMkLst>
        <pc:spChg chg="mod">
          <ac:chgData name="CHAZOT Lissa (INTPA-EXT)" userId="S::lissa.chazot@ext.ec.europa.eu::aed46258-606d-4748-b0d8-06e251058f6d" providerId="AD" clId="Web-{ED00330D-EED1-41D6-B357-20294775599B}" dt="2021-02-23T09:17:28.803" v="293" actId="20577"/>
          <ac:spMkLst>
            <pc:docMk/>
            <pc:sldMk cId="2663705753" sldId="468"/>
            <ac:spMk id="157" creationId="{00000000-0000-0000-0000-000000000000}"/>
          </ac:spMkLst>
        </pc:spChg>
      </pc:sldChg>
      <pc:sldChg chg="addSp delSp modSp">
        <pc:chgData name="CHAZOT Lissa (INTPA-EXT)" userId="S::lissa.chazot@ext.ec.europa.eu::aed46258-606d-4748-b0d8-06e251058f6d" providerId="AD" clId="Web-{ED00330D-EED1-41D6-B357-20294775599B}" dt="2021-02-23T09:17:37.506" v="294" actId="20577"/>
        <pc:sldMkLst>
          <pc:docMk/>
          <pc:sldMk cId="1113482633" sldId="470"/>
        </pc:sldMkLst>
        <pc:spChg chg="mod">
          <ac:chgData name="CHAZOT Lissa (INTPA-EXT)" userId="S::lissa.chazot@ext.ec.europa.eu::aed46258-606d-4748-b0d8-06e251058f6d" providerId="AD" clId="Web-{ED00330D-EED1-41D6-B357-20294775599B}" dt="2021-02-23T09:17:37.506" v="294" actId="20577"/>
          <ac:spMkLst>
            <pc:docMk/>
            <pc:sldMk cId="1113482633" sldId="470"/>
            <ac:spMk id="102" creationId="{00000000-0000-0000-0000-000000000000}"/>
          </ac:spMkLst>
        </pc:spChg>
        <pc:picChg chg="add del mod">
          <ac:chgData name="CHAZOT Lissa (INTPA-EXT)" userId="S::lissa.chazot@ext.ec.europa.eu::aed46258-606d-4748-b0d8-06e251058f6d" providerId="AD" clId="Web-{ED00330D-EED1-41D6-B357-20294775599B}" dt="2021-02-23T09:16:08.957" v="265"/>
          <ac:picMkLst>
            <pc:docMk/>
            <pc:sldMk cId="1113482633" sldId="470"/>
            <ac:picMk id="2" creationId="{77F8A05F-A71A-4E95-9928-F3E5C3E36491}"/>
          </ac:picMkLst>
        </pc:picChg>
      </pc:sldChg>
      <pc:sldChg chg="modSp">
        <pc:chgData name="CHAZOT Lissa (INTPA-EXT)" userId="S::lissa.chazot@ext.ec.europa.eu::aed46258-606d-4748-b0d8-06e251058f6d" providerId="AD" clId="Web-{ED00330D-EED1-41D6-B357-20294775599B}" dt="2021-02-23T09:18:15.398" v="337" actId="1076"/>
        <pc:sldMkLst>
          <pc:docMk/>
          <pc:sldMk cId="2644539366" sldId="471"/>
        </pc:sldMkLst>
        <pc:spChg chg="mod">
          <ac:chgData name="CHAZOT Lissa (INTPA-EXT)" userId="S::lissa.chazot@ext.ec.europa.eu::aed46258-606d-4748-b0d8-06e251058f6d" providerId="AD" clId="Web-{ED00330D-EED1-41D6-B357-20294775599B}" dt="2021-02-23T09:18:14.992" v="324" actId="1076"/>
          <ac:spMkLst>
            <pc:docMk/>
            <pc:sldMk cId="2644539366" sldId="471"/>
            <ac:spMk id="121" creationId="{00000000-0000-0000-0000-000000000000}"/>
          </ac:spMkLst>
        </pc:spChg>
        <pc:spChg chg="mod">
          <ac:chgData name="CHAZOT Lissa (INTPA-EXT)" userId="S::lissa.chazot@ext.ec.europa.eu::aed46258-606d-4748-b0d8-06e251058f6d" providerId="AD" clId="Web-{ED00330D-EED1-41D6-B357-20294775599B}" dt="2021-02-23T09:18:15.023" v="325" actId="1076"/>
          <ac:spMkLst>
            <pc:docMk/>
            <pc:sldMk cId="2644539366" sldId="471"/>
            <ac:spMk id="122" creationId="{00000000-0000-0000-0000-000000000000}"/>
          </ac:spMkLst>
        </pc:spChg>
        <pc:spChg chg="mod">
          <ac:chgData name="CHAZOT Lissa (INTPA-EXT)" userId="S::lissa.chazot@ext.ec.europa.eu::aed46258-606d-4748-b0d8-06e251058f6d" providerId="AD" clId="Web-{ED00330D-EED1-41D6-B357-20294775599B}" dt="2021-02-23T09:18:15.039" v="326" actId="1076"/>
          <ac:spMkLst>
            <pc:docMk/>
            <pc:sldMk cId="2644539366" sldId="471"/>
            <ac:spMk id="124" creationId="{00000000-0000-0000-0000-000000000000}"/>
          </ac:spMkLst>
        </pc:spChg>
        <pc:spChg chg="mod">
          <ac:chgData name="CHAZOT Lissa (INTPA-EXT)" userId="S::lissa.chazot@ext.ec.europa.eu::aed46258-606d-4748-b0d8-06e251058f6d" providerId="AD" clId="Web-{ED00330D-EED1-41D6-B357-20294775599B}" dt="2021-02-23T09:18:15.070" v="327" actId="1076"/>
          <ac:spMkLst>
            <pc:docMk/>
            <pc:sldMk cId="2644539366" sldId="471"/>
            <ac:spMk id="125" creationId="{00000000-0000-0000-0000-000000000000}"/>
          </ac:spMkLst>
        </pc:spChg>
        <pc:spChg chg="mod">
          <ac:chgData name="CHAZOT Lissa (INTPA-EXT)" userId="S::lissa.chazot@ext.ec.europa.eu::aed46258-606d-4748-b0d8-06e251058f6d" providerId="AD" clId="Web-{ED00330D-EED1-41D6-B357-20294775599B}" dt="2021-02-23T09:18:14.398" v="306" actId="1076"/>
          <ac:spMkLst>
            <pc:docMk/>
            <pc:sldMk cId="2644539366" sldId="471"/>
            <ac:spMk id="195" creationId="{00000000-0000-0000-0000-000000000000}"/>
          </ac:spMkLst>
        </pc:spChg>
        <pc:spChg chg="mod">
          <ac:chgData name="CHAZOT Lissa (INTPA-EXT)" userId="S::lissa.chazot@ext.ec.europa.eu::aed46258-606d-4748-b0d8-06e251058f6d" providerId="AD" clId="Web-{ED00330D-EED1-41D6-B357-20294775599B}" dt="2021-02-23T09:16:04.363" v="264" actId="20577"/>
          <ac:spMkLst>
            <pc:docMk/>
            <pc:sldMk cId="2644539366" sldId="471"/>
            <ac:spMk id="206" creationId="{00000000-0000-0000-0000-000000000000}"/>
          </ac:spMkLst>
        </pc:spChg>
        <pc:spChg chg="mod">
          <ac:chgData name="CHAZOT Lissa (INTPA-EXT)" userId="S::lissa.chazot@ext.ec.europa.eu::aed46258-606d-4748-b0d8-06e251058f6d" providerId="AD" clId="Web-{ED00330D-EED1-41D6-B357-20294775599B}" dt="2021-02-23T09:18:14.414" v="307" actId="1076"/>
          <ac:spMkLst>
            <pc:docMk/>
            <pc:sldMk cId="2644539366" sldId="471"/>
            <ac:spMk id="226" creationId="{00000000-0000-0000-0000-000000000000}"/>
          </ac:spMkLst>
        </pc:spChg>
        <pc:spChg chg="mod">
          <ac:chgData name="CHAZOT Lissa (INTPA-EXT)" userId="S::lissa.chazot@ext.ec.europa.eu::aed46258-606d-4748-b0d8-06e251058f6d" providerId="AD" clId="Web-{ED00330D-EED1-41D6-B357-20294775599B}" dt="2021-02-23T09:18:14.617" v="311" actId="1076"/>
          <ac:spMkLst>
            <pc:docMk/>
            <pc:sldMk cId="2644539366" sldId="471"/>
            <ac:spMk id="257" creationId="{00000000-0000-0000-0000-000000000000}"/>
          </ac:spMkLst>
        </pc:spChg>
        <pc:spChg chg="mod">
          <ac:chgData name="CHAZOT Lissa (INTPA-EXT)" userId="S::lissa.chazot@ext.ec.europa.eu::aed46258-606d-4748-b0d8-06e251058f6d" providerId="AD" clId="Web-{ED00330D-EED1-41D6-B357-20294775599B}" dt="2021-02-23T09:18:14.679" v="313" actId="1076"/>
          <ac:spMkLst>
            <pc:docMk/>
            <pc:sldMk cId="2644539366" sldId="471"/>
            <ac:spMk id="283" creationId="{00000000-0000-0000-0000-000000000000}"/>
          </ac:spMkLst>
        </pc:spChg>
        <pc:spChg chg="mod">
          <ac:chgData name="CHAZOT Lissa (INTPA-EXT)" userId="S::lissa.chazot@ext.ec.europa.eu::aed46258-606d-4748-b0d8-06e251058f6d" providerId="AD" clId="Web-{ED00330D-EED1-41D6-B357-20294775599B}" dt="2021-02-23T09:18:14.695" v="314" actId="1076"/>
          <ac:spMkLst>
            <pc:docMk/>
            <pc:sldMk cId="2644539366" sldId="471"/>
            <ac:spMk id="294" creationId="{00000000-0000-0000-0000-000000000000}"/>
          </ac:spMkLst>
        </pc:spChg>
        <pc:spChg chg="mod">
          <ac:chgData name="CHAZOT Lissa (INTPA-EXT)" userId="S::lissa.chazot@ext.ec.europa.eu::aed46258-606d-4748-b0d8-06e251058f6d" providerId="AD" clId="Web-{ED00330D-EED1-41D6-B357-20294775599B}" dt="2021-02-23T09:18:14.742" v="315" actId="1076"/>
          <ac:spMkLst>
            <pc:docMk/>
            <pc:sldMk cId="2644539366" sldId="471"/>
            <ac:spMk id="295" creationId="{00000000-0000-0000-0000-000000000000}"/>
          </ac:spMkLst>
        </pc:spChg>
        <pc:spChg chg="mod">
          <ac:chgData name="CHAZOT Lissa (INTPA-EXT)" userId="S::lissa.chazot@ext.ec.europa.eu::aed46258-606d-4748-b0d8-06e251058f6d" providerId="AD" clId="Web-{ED00330D-EED1-41D6-B357-20294775599B}" dt="2021-02-23T09:18:14.898" v="320" actId="1076"/>
          <ac:spMkLst>
            <pc:docMk/>
            <pc:sldMk cId="2644539366" sldId="471"/>
            <ac:spMk id="316" creationId="{00000000-0000-0000-0000-000000000000}"/>
          </ac:spMkLst>
        </pc:spChg>
        <pc:spChg chg="mod">
          <ac:chgData name="CHAZOT Lissa (INTPA-EXT)" userId="S::lissa.chazot@ext.ec.europa.eu::aed46258-606d-4748-b0d8-06e251058f6d" providerId="AD" clId="Web-{ED00330D-EED1-41D6-B357-20294775599B}" dt="2021-02-23T09:18:14.929" v="321" actId="1076"/>
          <ac:spMkLst>
            <pc:docMk/>
            <pc:sldMk cId="2644539366" sldId="471"/>
            <ac:spMk id="317" creationId="{00000000-0000-0000-0000-000000000000}"/>
          </ac:spMkLst>
        </pc:spChg>
        <pc:spChg chg="mod">
          <ac:chgData name="CHAZOT Lissa (INTPA-EXT)" userId="S::lissa.chazot@ext.ec.europa.eu::aed46258-606d-4748-b0d8-06e251058f6d" providerId="AD" clId="Web-{ED00330D-EED1-41D6-B357-20294775599B}" dt="2021-02-23T09:18:14.945" v="322" actId="1076"/>
          <ac:spMkLst>
            <pc:docMk/>
            <pc:sldMk cId="2644539366" sldId="471"/>
            <ac:spMk id="318" creationId="{00000000-0000-0000-0000-000000000000}"/>
          </ac:spMkLst>
        </pc:spChg>
        <pc:spChg chg="mod">
          <ac:chgData name="CHAZOT Lissa (INTPA-EXT)" userId="S::lissa.chazot@ext.ec.europa.eu::aed46258-606d-4748-b0d8-06e251058f6d" providerId="AD" clId="Web-{ED00330D-EED1-41D6-B357-20294775599B}" dt="2021-02-23T09:18:14.960" v="323" actId="1076"/>
          <ac:spMkLst>
            <pc:docMk/>
            <pc:sldMk cId="2644539366" sldId="471"/>
            <ac:spMk id="319" creationId="{00000000-0000-0000-0000-000000000000}"/>
          </ac:spMkLst>
        </pc:spChg>
        <pc:grpChg chg="mod">
          <ac:chgData name="CHAZOT Lissa (INTPA-EXT)" userId="S::lissa.chazot@ext.ec.europa.eu::aed46258-606d-4748-b0d8-06e251058f6d" providerId="AD" clId="Web-{ED00330D-EED1-41D6-B357-20294775599B}" dt="2021-02-23T09:18:14.117" v="297" actId="1076"/>
          <ac:grpSpMkLst>
            <pc:docMk/>
            <pc:sldMk cId="2644539366" sldId="471"/>
            <ac:grpSpMk id="69" creationId="{00000000-0000-0000-0000-000000000000}"/>
          </ac:grpSpMkLst>
        </pc:grpChg>
        <pc:grpChg chg="mod">
          <ac:chgData name="CHAZOT Lissa (INTPA-EXT)" userId="S::lissa.chazot@ext.ec.europa.eu::aed46258-606d-4748-b0d8-06e251058f6d" providerId="AD" clId="Web-{ED00330D-EED1-41D6-B357-20294775599B}" dt="2021-02-23T09:18:14.148" v="298" actId="1076"/>
          <ac:grpSpMkLst>
            <pc:docMk/>
            <pc:sldMk cId="2644539366" sldId="471"/>
            <ac:grpSpMk id="77" creationId="{00000000-0000-0000-0000-000000000000}"/>
          </ac:grpSpMkLst>
        </pc:grpChg>
        <pc:grpChg chg="mod">
          <ac:chgData name="CHAZOT Lissa (INTPA-EXT)" userId="S::lissa.chazot@ext.ec.europa.eu::aed46258-606d-4748-b0d8-06e251058f6d" providerId="AD" clId="Web-{ED00330D-EED1-41D6-B357-20294775599B}" dt="2021-02-23T09:18:14.195" v="299" actId="1076"/>
          <ac:grpSpMkLst>
            <pc:docMk/>
            <pc:sldMk cId="2644539366" sldId="471"/>
            <ac:grpSpMk id="82" creationId="{00000000-0000-0000-0000-000000000000}"/>
          </ac:grpSpMkLst>
        </pc:grpChg>
        <pc:grpChg chg="mod">
          <ac:chgData name="CHAZOT Lissa (INTPA-EXT)" userId="S::lissa.chazot@ext.ec.europa.eu::aed46258-606d-4748-b0d8-06e251058f6d" providerId="AD" clId="Web-{ED00330D-EED1-41D6-B357-20294775599B}" dt="2021-02-23T09:18:14.226" v="300" actId="1076"/>
          <ac:grpSpMkLst>
            <pc:docMk/>
            <pc:sldMk cId="2644539366" sldId="471"/>
            <ac:grpSpMk id="108" creationId="{00000000-0000-0000-0000-000000000000}"/>
          </ac:grpSpMkLst>
        </pc:grpChg>
        <pc:grpChg chg="mod">
          <ac:chgData name="CHAZOT Lissa (INTPA-EXT)" userId="S::lissa.chazot@ext.ec.europa.eu::aed46258-606d-4748-b0d8-06e251058f6d" providerId="AD" clId="Web-{ED00330D-EED1-41D6-B357-20294775599B}" dt="2021-02-23T09:18:15.101" v="328" actId="1076"/>
          <ac:grpSpMkLst>
            <pc:docMk/>
            <pc:sldMk cId="2644539366" sldId="471"/>
            <ac:grpSpMk id="127" creationId="{00000000-0000-0000-0000-000000000000}"/>
          </ac:grpSpMkLst>
        </pc:grpChg>
        <pc:grpChg chg="mod">
          <ac:chgData name="CHAZOT Lissa (INTPA-EXT)" userId="S::lissa.chazot@ext.ec.europa.eu::aed46258-606d-4748-b0d8-06e251058f6d" providerId="AD" clId="Web-{ED00330D-EED1-41D6-B357-20294775599B}" dt="2021-02-23T09:18:15.132" v="329" actId="1076"/>
          <ac:grpSpMkLst>
            <pc:docMk/>
            <pc:sldMk cId="2644539366" sldId="471"/>
            <ac:grpSpMk id="132" creationId="{00000000-0000-0000-0000-000000000000}"/>
          </ac:grpSpMkLst>
        </pc:grpChg>
        <pc:grpChg chg="mod">
          <ac:chgData name="CHAZOT Lissa (INTPA-EXT)" userId="S::lissa.chazot@ext.ec.europa.eu::aed46258-606d-4748-b0d8-06e251058f6d" providerId="AD" clId="Web-{ED00330D-EED1-41D6-B357-20294775599B}" dt="2021-02-23T09:18:15.164" v="330" actId="1076"/>
          <ac:grpSpMkLst>
            <pc:docMk/>
            <pc:sldMk cId="2644539366" sldId="471"/>
            <ac:grpSpMk id="137" creationId="{00000000-0000-0000-0000-000000000000}"/>
          </ac:grpSpMkLst>
        </pc:grpChg>
        <pc:grpChg chg="mod">
          <ac:chgData name="CHAZOT Lissa (INTPA-EXT)" userId="S::lissa.chazot@ext.ec.europa.eu::aed46258-606d-4748-b0d8-06e251058f6d" providerId="AD" clId="Web-{ED00330D-EED1-41D6-B357-20294775599B}" dt="2021-02-23T09:18:15.210" v="331" actId="1076"/>
          <ac:grpSpMkLst>
            <pc:docMk/>
            <pc:sldMk cId="2644539366" sldId="471"/>
            <ac:grpSpMk id="142" creationId="{00000000-0000-0000-0000-000000000000}"/>
          </ac:grpSpMkLst>
        </pc:grpChg>
        <pc:grpChg chg="mod">
          <ac:chgData name="CHAZOT Lissa (INTPA-EXT)" userId="S::lissa.chazot@ext.ec.europa.eu::aed46258-606d-4748-b0d8-06e251058f6d" providerId="AD" clId="Web-{ED00330D-EED1-41D6-B357-20294775599B}" dt="2021-02-23T09:18:15.242" v="332" actId="1076"/>
          <ac:grpSpMkLst>
            <pc:docMk/>
            <pc:sldMk cId="2644539366" sldId="471"/>
            <ac:grpSpMk id="147" creationId="{00000000-0000-0000-0000-000000000000}"/>
          </ac:grpSpMkLst>
        </pc:grpChg>
        <pc:grpChg chg="mod">
          <ac:chgData name="CHAZOT Lissa (INTPA-EXT)" userId="S::lissa.chazot@ext.ec.europa.eu::aed46258-606d-4748-b0d8-06e251058f6d" providerId="AD" clId="Web-{ED00330D-EED1-41D6-B357-20294775599B}" dt="2021-02-23T09:18:15.273" v="333" actId="1076"/>
          <ac:grpSpMkLst>
            <pc:docMk/>
            <pc:sldMk cId="2644539366" sldId="471"/>
            <ac:grpSpMk id="154" creationId="{00000000-0000-0000-0000-000000000000}"/>
          </ac:grpSpMkLst>
        </pc:grpChg>
        <pc:grpChg chg="mod">
          <ac:chgData name="CHAZOT Lissa (INTPA-EXT)" userId="S::lissa.chazot@ext.ec.europa.eu::aed46258-606d-4748-b0d8-06e251058f6d" providerId="AD" clId="Web-{ED00330D-EED1-41D6-B357-20294775599B}" dt="2021-02-23T09:18:15.304" v="334" actId="1076"/>
          <ac:grpSpMkLst>
            <pc:docMk/>
            <pc:sldMk cId="2644539366" sldId="471"/>
            <ac:grpSpMk id="159" creationId="{00000000-0000-0000-0000-000000000000}"/>
          </ac:grpSpMkLst>
        </pc:grpChg>
        <pc:grpChg chg="mod">
          <ac:chgData name="CHAZOT Lissa (INTPA-EXT)" userId="S::lissa.chazot@ext.ec.europa.eu::aed46258-606d-4748-b0d8-06e251058f6d" providerId="AD" clId="Web-{ED00330D-EED1-41D6-B357-20294775599B}" dt="2021-02-23T09:18:14.257" v="301" actId="1076"/>
          <ac:grpSpMkLst>
            <pc:docMk/>
            <pc:sldMk cId="2644539366" sldId="471"/>
            <ac:grpSpMk id="164" creationId="{00000000-0000-0000-0000-000000000000}"/>
          </ac:grpSpMkLst>
        </pc:grpChg>
        <pc:grpChg chg="mod">
          <ac:chgData name="CHAZOT Lissa (INTPA-EXT)" userId="S::lissa.chazot@ext.ec.europa.eu::aed46258-606d-4748-b0d8-06e251058f6d" providerId="AD" clId="Web-{ED00330D-EED1-41D6-B357-20294775599B}" dt="2021-02-23T09:18:15.335" v="335" actId="1076"/>
          <ac:grpSpMkLst>
            <pc:docMk/>
            <pc:sldMk cId="2644539366" sldId="471"/>
            <ac:grpSpMk id="169" creationId="{00000000-0000-0000-0000-000000000000}"/>
          </ac:grpSpMkLst>
        </pc:grpChg>
        <pc:grpChg chg="mod">
          <ac:chgData name="CHAZOT Lissa (INTPA-EXT)" userId="S::lissa.chazot@ext.ec.europa.eu::aed46258-606d-4748-b0d8-06e251058f6d" providerId="AD" clId="Web-{ED00330D-EED1-41D6-B357-20294775599B}" dt="2021-02-23T09:18:14.273" v="302" actId="1076"/>
          <ac:grpSpMkLst>
            <pc:docMk/>
            <pc:sldMk cId="2644539366" sldId="471"/>
            <ac:grpSpMk id="175" creationId="{00000000-0000-0000-0000-000000000000}"/>
          </ac:grpSpMkLst>
        </pc:grpChg>
        <pc:grpChg chg="mod">
          <ac:chgData name="CHAZOT Lissa (INTPA-EXT)" userId="S::lissa.chazot@ext.ec.europa.eu::aed46258-606d-4748-b0d8-06e251058f6d" providerId="AD" clId="Web-{ED00330D-EED1-41D6-B357-20294775599B}" dt="2021-02-23T09:18:14.304" v="303" actId="1076"/>
          <ac:grpSpMkLst>
            <pc:docMk/>
            <pc:sldMk cId="2644539366" sldId="471"/>
            <ac:grpSpMk id="180" creationId="{00000000-0000-0000-0000-000000000000}"/>
          </ac:grpSpMkLst>
        </pc:grpChg>
        <pc:grpChg chg="mod">
          <ac:chgData name="CHAZOT Lissa (INTPA-EXT)" userId="S::lissa.chazot@ext.ec.europa.eu::aed46258-606d-4748-b0d8-06e251058f6d" providerId="AD" clId="Web-{ED00330D-EED1-41D6-B357-20294775599B}" dt="2021-02-23T09:18:14.335" v="304" actId="1076"/>
          <ac:grpSpMkLst>
            <pc:docMk/>
            <pc:sldMk cId="2644539366" sldId="471"/>
            <ac:grpSpMk id="185" creationId="{00000000-0000-0000-0000-000000000000}"/>
          </ac:grpSpMkLst>
        </pc:grpChg>
        <pc:grpChg chg="mod">
          <ac:chgData name="CHAZOT Lissa (INTPA-EXT)" userId="S::lissa.chazot@ext.ec.europa.eu::aed46258-606d-4748-b0d8-06e251058f6d" providerId="AD" clId="Web-{ED00330D-EED1-41D6-B357-20294775599B}" dt="2021-02-23T09:18:14.367" v="305" actId="1076"/>
          <ac:grpSpMkLst>
            <pc:docMk/>
            <pc:sldMk cId="2644539366" sldId="471"/>
            <ac:grpSpMk id="190" creationId="{00000000-0000-0000-0000-000000000000}"/>
          </ac:grpSpMkLst>
        </pc:grpChg>
        <pc:grpChg chg="mod">
          <ac:chgData name="CHAZOT Lissa (INTPA-EXT)" userId="S::lissa.chazot@ext.ec.europa.eu::aed46258-606d-4748-b0d8-06e251058f6d" providerId="AD" clId="Web-{ED00330D-EED1-41D6-B357-20294775599B}" dt="2021-02-23T09:18:15.367" v="336" actId="1076"/>
          <ac:grpSpMkLst>
            <pc:docMk/>
            <pc:sldMk cId="2644539366" sldId="471"/>
            <ac:grpSpMk id="196" creationId="{00000000-0000-0000-0000-000000000000}"/>
          </ac:grpSpMkLst>
        </pc:grpChg>
        <pc:grpChg chg="mod">
          <ac:chgData name="CHAZOT Lissa (INTPA-EXT)" userId="S::lissa.chazot@ext.ec.europa.eu::aed46258-606d-4748-b0d8-06e251058f6d" providerId="AD" clId="Web-{ED00330D-EED1-41D6-B357-20294775599B}" dt="2021-02-23T09:18:15.398" v="337" actId="1076"/>
          <ac:grpSpMkLst>
            <pc:docMk/>
            <pc:sldMk cId="2644539366" sldId="471"/>
            <ac:grpSpMk id="201" creationId="{00000000-0000-0000-0000-000000000000}"/>
          </ac:grpSpMkLst>
        </pc:grpChg>
        <pc:grpChg chg="mod">
          <ac:chgData name="CHAZOT Lissa (INTPA-EXT)" userId="S::lissa.chazot@ext.ec.europa.eu::aed46258-606d-4748-b0d8-06e251058f6d" providerId="AD" clId="Web-{ED00330D-EED1-41D6-B357-20294775599B}" dt="2021-02-23T09:18:14.445" v="308" actId="1076"/>
          <ac:grpSpMkLst>
            <pc:docMk/>
            <pc:sldMk cId="2644539366" sldId="471"/>
            <ac:grpSpMk id="242" creationId="{00000000-0000-0000-0000-000000000000}"/>
          </ac:grpSpMkLst>
        </pc:grpChg>
        <pc:grpChg chg="mod">
          <ac:chgData name="CHAZOT Lissa (INTPA-EXT)" userId="S::lissa.chazot@ext.ec.europa.eu::aed46258-606d-4748-b0d8-06e251058f6d" providerId="AD" clId="Web-{ED00330D-EED1-41D6-B357-20294775599B}" dt="2021-02-23T09:18:14.476" v="309" actId="1076"/>
          <ac:grpSpMkLst>
            <pc:docMk/>
            <pc:sldMk cId="2644539366" sldId="471"/>
            <ac:grpSpMk id="247" creationId="{00000000-0000-0000-0000-000000000000}"/>
          </ac:grpSpMkLst>
        </pc:grpChg>
        <pc:grpChg chg="mod">
          <ac:chgData name="CHAZOT Lissa (INTPA-EXT)" userId="S::lissa.chazot@ext.ec.europa.eu::aed46258-606d-4748-b0d8-06e251058f6d" providerId="AD" clId="Web-{ED00330D-EED1-41D6-B357-20294775599B}" dt="2021-02-23T09:18:14.570" v="310" actId="1076"/>
          <ac:grpSpMkLst>
            <pc:docMk/>
            <pc:sldMk cId="2644539366" sldId="471"/>
            <ac:grpSpMk id="252" creationId="{00000000-0000-0000-0000-000000000000}"/>
          </ac:grpSpMkLst>
        </pc:grpChg>
        <pc:grpChg chg="mod">
          <ac:chgData name="CHAZOT Lissa (INTPA-EXT)" userId="S::lissa.chazot@ext.ec.europa.eu::aed46258-606d-4748-b0d8-06e251058f6d" providerId="AD" clId="Web-{ED00330D-EED1-41D6-B357-20294775599B}" dt="2021-02-23T09:18:14.648" v="312" actId="1076"/>
          <ac:grpSpMkLst>
            <pc:docMk/>
            <pc:sldMk cId="2644539366" sldId="471"/>
            <ac:grpSpMk id="268" creationId="{00000000-0000-0000-0000-000000000000}"/>
          </ac:grpSpMkLst>
        </pc:grpChg>
        <pc:grpChg chg="mod">
          <ac:chgData name="CHAZOT Lissa (INTPA-EXT)" userId="S::lissa.chazot@ext.ec.europa.eu::aed46258-606d-4748-b0d8-06e251058f6d" providerId="AD" clId="Web-{ED00330D-EED1-41D6-B357-20294775599B}" dt="2021-02-23T09:18:14.773" v="316" actId="1076"/>
          <ac:grpSpMkLst>
            <pc:docMk/>
            <pc:sldMk cId="2644539366" sldId="471"/>
            <ac:grpSpMk id="296" creationId="{00000000-0000-0000-0000-000000000000}"/>
          </ac:grpSpMkLst>
        </pc:grpChg>
        <pc:grpChg chg="mod">
          <ac:chgData name="CHAZOT Lissa (INTPA-EXT)" userId="S::lissa.chazot@ext.ec.europa.eu::aed46258-606d-4748-b0d8-06e251058f6d" providerId="AD" clId="Web-{ED00330D-EED1-41D6-B357-20294775599B}" dt="2021-02-23T09:18:14.804" v="317" actId="1076"/>
          <ac:grpSpMkLst>
            <pc:docMk/>
            <pc:sldMk cId="2644539366" sldId="471"/>
            <ac:grpSpMk id="301" creationId="{00000000-0000-0000-0000-000000000000}"/>
          </ac:grpSpMkLst>
        </pc:grpChg>
        <pc:grpChg chg="mod">
          <ac:chgData name="CHAZOT Lissa (INTPA-EXT)" userId="S::lissa.chazot@ext.ec.europa.eu::aed46258-606d-4748-b0d8-06e251058f6d" providerId="AD" clId="Web-{ED00330D-EED1-41D6-B357-20294775599B}" dt="2021-02-23T09:18:14.835" v="318" actId="1076"/>
          <ac:grpSpMkLst>
            <pc:docMk/>
            <pc:sldMk cId="2644539366" sldId="471"/>
            <ac:grpSpMk id="306" creationId="{00000000-0000-0000-0000-000000000000}"/>
          </ac:grpSpMkLst>
        </pc:grpChg>
        <pc:grpChg chg="mod">
          <ac:chgData name="CHAZOT Lissa (INTPA-EXT)" userId="S::lissa.chazot@ext.ec.europa.eu::aed46258-606d-4748-b0d8-06e251058f6d" providerId="AD" clId="Web-{ED00330D-EED1-41D6-B357-20294775599B}" dt="2021-02-23T09:18:14.882" v="319" actId="1076"/>
          <ac:grpSpMkLst>
            <pc:docMk/>
            <pc:sldMk cId="2644539366" sldId="471"/>
            <ac:grpSpMk id="311" creationId="{00000000-0000-0000-0000-000000000000}"/>
          </ac:grpSpMkLst>
        </pc:grpChg>
      </pc:sldChg>
      <pc:sldChg chg="modSp">
        <pc:chgData name="CHAZOT Lissa (INTPA-EXT)" userId="S::lissa.chazot@ext.ec.europa.eu::aed46258-606d-4748-b0d8-06e251058f6d" providerId="AD" clId="Web-{ED00330D-EED1-41D6-B357-20294775599B}" dt="2021-02-23T09:19:18.525" v="361" actId="20577"/>
        <pc:sldMkLst>
          <pc:docMk/>
          <pc:sldMk cId="8247036" sldId="472"/>
        </pc:sldMkLst>
        <pc:spChg chg="mod">
          <ac:chgData name="CHAZOT Lissa (INTPA-EXT)" userId="S::lissa.chazot@ext.ec.europa.eu::aed46258-606d-4748-b0d8-06e251058f6d" providerId="AD" clId="Web-{ED00330D-EED1-41D6-B357-20294775599B}" dt="2021-02-23T09:19:18.525" v="361" actId="20577"/>
          <ac:spMkLst>
            <pc:docMk/>
            <pc:sldMk cId="8247036" sldId="472"/>
            <ac:spMk id="99331" creationId="{00000000-0000-0000-0000-000000000000}"/>
          </ac:spMkLst>
        </pc:spChg>
      </pc:sldChg>
      <pc:sldChg chg="modSp delCm">
        <pc:chgData name="CHAZOT Lissa (INTPA-EXT)" userId="S::lissa.chazot@ext.ec.europa.eu::aed46258-606d-4748-b0d8-06e251058f6d" providerId="AD" clId="Web-{ED00330D-EED1-41D6-B357-20294775599B}" dt="2021-02-23T09:06:57.412" v="166" actId="20577"/>
        <pc:sldMkLst>
          <pc:docMk/>
          <pc:sldMk cId="3675584806" sldId="491"/>
        </pc:sldMkLst>
        <pc:spChg chg="mod">
          <ac:chgData name="CHAZOT Lissa (INTPA-EXT)" userId="S::lissa.chazot@ext.ec.europa.eu::aed46258-606d-4748-b0d8-06e251058f6d" providerId="AD" clId="Web-{ED00330D-EED1-41D6-B357-20294775599B}" dt="2021-02-23T09:01:25.670" v="49" actId="1076"/>
          <ac:spMkLst>
            <pc:docMk/>
            <pc:sldMk cId="3675584806" sldId="491"/>
            <ac:spMk id="9" creationId="{00000000-0000-0000-0000-000000000000}"/>
          </ac:spMkLst>
        </pc:spChg>
        <pc:spChg chg="mod">
          <ac:chgData name="CHAZOT Lissa (INTPA-EXT)" userId="S::lissa.chazot@ext.ec.europa.eu::aed46258-606d-4748-b0d8-06e251058f6d" providerId="AD" clId="Web-{ED00330D-EED1-41D6-B357-20294775599B}" dt="2021-02-23T09:06:57.412" v="166" actId="20577"/>
          <ac:spMkLst>
            <pc:docMk/>
            <pc:sldMk cId="3675584806" sldId="491"/>
            <ac:spMk id="17" creationId="{00000000-0000-0000-0000-000000000000}"/>
          </ac:spMkLst>
        </pc:spChg>
        <pc:spChg chg="mod">
          <ac:chgData name="CHAZOT Lissa (INTPA-EXT)" userId="S::lissa.chazot@ext.ec.europa.eu::aed46258-606d-4748-b0d8-06e251058f6d" providerId="AD" clId="Web-{ED00330D-EED1-41D6-B357-20294775599B}" dt="2021-02-23T09:01:57.405" v="63" actId="20577"/>
          <ac:spMkLst>
            <pc:docMk/>
            <pc:sldMk cId="3675584806" sldId="491"/>
            <ac:spMk id="20" creationId="{00000000-0000-0000-0000-000000000000}"/>
          </ac:spMkLst>
        </pc:spChg>
      </pc:sldChg>
      <pc:sldChg chg="modSp">
        <pc:chgData name="CHAZOT Lissa (INTPA-EXT)" userId="S::lissa.chazot@ext.ec.europa.eu::aed46258-606d-4748-b0d8-06e251058f6d" providerId="AD" clId="Web-{ED00330D-EED1-41D6-B357-20294775599B}" dt="2021-02-23T10:08:05.628" v="988" actId="20577"/>
        <pc:sldMkLst>
          <pc:docMk/>
          <pc:sldMk cId="1362272159" sldId="498"/>
        </pc:sldMkLst>
        <pc:spChg chg="mod">
          <ac:chgData name="CHAZOT Lissa (INTPA-EXT)" userId="S::lissa.chazot@ext.ec.europa.eu::aed46258-606d-4748-b0d8-06e251058f6d" providerId="AD" clId="Web-{ED00330D-EED1-41D6-B357-20294775599B}" dt="2021-02-23T10:08:05.628" v="988" actId="20577"/>
          <ac:spMkLst>
            <pc:docMk/>
            <pc:sldMk cId="1362272159" sldId="498"/>
            <ac:spMk id="56" creationId="{00000000-0000-0000-0000-000000000000}"/>
          </ac:spMkLst>
        </pc:spChg>
      </pc:sldChg>
      <pc:sldChg chg="del">
        <pc:chgData name="CHAZOT Lissa (INTPA-EXT)" userId="S::lissa.chazot@ext.ec.europa.eu::aed46258-606d-4748-b0d8-06e251058f6d" providerId="AD" clId="Web-{ED00330D-EED1-41D6-B357-20294775599B}" dt="2021-02-23T09:01:19.029" v="48"/>
        <pc:sldMkLst>
          <pc:docMk/>
          <pc:sldMk cId="1155085377" sldId="499"/>
        </pc:sldMkLst>
      </pc:sldChg>
      <pc:sldChg chg="modSp">
        <pc:chgData name="CHAZOT Lissa (INTPA-EXT)" userId="S::lissa.chazot@ext.ec.europa.eu::aed46258-606d-4748-b0d8-06e251058f6d" providerId="AD" clId="Web-{ED00330D-EED1-41D6-B357-20294775599B}" dt="2021-02-23T09:07:23.444" v="178" actId="1076"/>
        <pc:sldMkLst>
          <pc:docMk/>
          <pc:sldMk cId="737893889" sldId="535"/>
        </pc:sldMkLst>
        <pc:spChg chg="mod">
          <ac:chgData name="CHAZOT Lissa (INTPA-EXT)" userId="S::lissa.chazot@ext.ec.europa.eu::aed46258-606d-4748-b0d8-06e251058f6d" providerId="AD" clId="Web-{ED00330D-EED1-41D6-B357-20294775599B}" dt="2021-02-23T09:07:23.444" v="178" actId="1076"/>
          <ac:spMkLst>
            <pc:docMk/>
            <pc:sldMk cId="737893889" sldId="535"/>
            <ac:spMk id="12" creationId="{E36E7BA4-31AC-47D3-B20C-FF220C6C0929}"/>
          </ac:spMkLst>
        </pc:spChg>
      </pc:sldChg>
      <pc:sldChg chg="modSp">
        <pc:chgData name="CHAZOT Lissa (INTPA-EXT)" userId="S::lissa.chazot@ext.ec.europa.eu::aed46258-606d-4748-b0d8-06e251058f6d" providerId="AD" clId="Web-{ED00330D-EED1-41D6-B357-20294775599B}" dt="2021-02-23T09:18:31.586" v="345" actId="1076"/>
        <pc:sldMkLst>
          <pc:docMk/>
          <pc:sldMk cId="14893348" sldId="541"/>
        </pc:sldMkLst>
        <pc:grpChg chg="mod">
          <ac:chgData name="CHAZOT Lissa (INTPA-EXT)" userId="S::lissa.chazot@ext.ec.europa.eu::aed46258-606d-4748-b0d8-06e251058f6d" providerId="AD" clId="Web-{ED00330D-EED1-41D6-B357-20294775599B}" dt="2021-02-23T09:18:31.523" v="341" actId="1076"/>
          <ac:grpSpMkLst>
            <pc:docMk/>
            <pc:sldMk cId="14893348" sldId="541"/>
            <ac:grpSpMk id="6" creationId="{00000000-0000-0000-0000-000000000000}"/>
          </ac:grpSpMkLst>
        </pc:grpChg>
        <pc:grpChg chg="mod">
          <ac:chgData name="CHAZOT Lissa (INTPA-EXT)" userId="S::lissa.chazot@ext.ec.europa.eu::aed46258-606d-4748-b0d8-06e251058f6d" providerId="AD" clId="Web-{ED00330D-EED1-41D6-B357-20294775599B}" dt="2021-02-23T09:18:31.539" v="342" actId="1076"/>
          <ac:grpSpMkLst>
            <pc:docMk/>
            <pc:sldMk cId="14893348" sldId="541"/>
            <ac:grpSpMk id="14" creationId="{00000000-0000-0000-0000-000000000000}"/>
          </ac:grpSpMkLst>
        </pc:grpChg>
        <pc:grpChg chg="mod">
          <ac:chgData name="CHAZOT Lissa (INTPA-EXT)" userId="S::lissa.chazot@ext.ec.europa.eu::aed46258-606d-4748-b0d8-06e251058f6d" providerId="AD" clId="Web-{ED00330D-EED1-41D6-B357-20294775599B}" dt="2021-02-23T09:18:31.555" v="343" actId="1076"/>
          <ac:grpSpMkLst>
            <pc:docMk/>
            <pc:sldMk cId="14893348" sldId="541"/>
            <ac:grpSpMk id="19" creationId="{00000000-0000-0000-0000-000000000000}"/>
          </ac:grpSpMkLst>
        </pc:grpChg>
        <pc:grpChg chg="mod">
          <ac:chgData name="CHAZOT Lissa (INTPA-EXT)" userId="S::lissa.chazot@ext.ec.europa.eu::aed46258-606d-4748-b0d8-06e251058f6d" providerId="AD" clId="Web-{ED00330D-EED1-41D6-B357-20294775599B}" dt="2021-02-23T09:18:31.570" v="344" actId="1076"/>
          <ac:grpSpMkLst>
            <pc:docMk/>
            <pc:sldMk cId="14893348" sldId="541"/>
            <ac:grpSpMk id="24" creationId="{00000000-0000-0000-0000-000000000000}"/>
          </ac:grpSpMkLst>
        </pc:grpChg>
        <pc:grpChg chg="mod">
          <ac:chgData name="CHAZOT Lissa (INTPA-EXT)" userId="S::lissa.chazot@ext.ec.europa.eu::aed46258-606d-4748-b0d8-06e251058f6d" providerId="AD" clId="Web-{ED00330D-EED1-41D6-B357-20294775599B}" dt="2021-02-23T09:18:31.586" v="345" actId="1076"/>
          <ac:grpSpMkLst>
            <pc:docMk/>
            <pc:sldMk cId="14893348" sldId="541"/>
            <ac:grpSpMk id="34" creationId="{00000000-0000-0000-0000-000000000000}"/>
          </ac:grpSpMkLst>
        </pc:grpChg>
        <pc:graphicFrameChg chg="mod">
          <ac:chgData name="CHAZOT Lissa (INTPA-EXT)" userId="S::lissa.chazot@ext.ec.europa.eu::aed46258-606d-4748-b0d8-06e251058f6d" providerId="AD" clId="Web-{ED00330D-EED1-41D6-B357-20294775599B}" dt="2021-02-23T09:18:31.492" v="340" actId="1076"/>
          <ac:graphicFrameMkLst>
            <pc:docMk/>
            <pc:sldMk cId="14893348" sldId="541"/>
            <ac:graphicFrameMk id="41" creationId="{00000000-0000-0000-0000-000000000000}"/>
          </ac:graphicFrameMkLst>
        </pc:graphicFrameChg>
      </pc:sldChg>
      <pc:sldChg chg="delSp modSp">
        <pc:chgData name="CHAZOT Lissa (INTPA-EXT)" userId="S::lissa.chazot@ext.ec.europa.eu::aed46258-606d-4748-b0d8-06e251058f6d" providerId="AD" clId="Web-{ED00330D-EED1-41D6-B357-20294775599B}" dt="2021-02-23T09:18:52.196" v="356" actId="1076"/>
        <pc:sldMkLst>
          <pc:docMk/>
          <pc:sldMk cId="3507769143" sldId="542"/>
        </pc:sldMkLst>
        <pc:spChg chg="del mod">
          <ac:chgData name="CHAZOT Lissa (INTPA-EXT)" userId="S::lissa.chazot@ext.ec.europa.eu::aed46258-606d-4748-b0d8-06e251058f6d" providerId="AD" clId="Web-{ED00330D-EED1-41D6-B357-20294775599B}" dt="2021-02-23T09:18:00.101" v="296"/>
          <ac:spMkLst>
            <pc:docMk/>
            <pc:sldMk cId="3507769143" sldId="542"/>
            <ac:spMk id="3" creationId="{00000000-0000-0000-0000-000000000000}"/>
          </ac:spMkLst>
        </pc:spChg>
        <pc:spChg chg="mod">
          <ac:chgData name="CHAZOT Lissa (INTPA-EXT)" userId="S::lissa.chazot@ext.ec.europa.eu::aed46258-606d-4748-b0d8-06e251058f6d" providerId="AD" clId="Web-{ED00330D-EED1-41D6-B357-20294775599B}" dt="2021-02-23T09:18:42.242" v="353" actId="1076"/>
          <ac:spMkLst>
            <pc:docMk/>
            <pc:sldMk cId="3507769143" sldId="542"/>
            <ac:spMk id="4" creationId="{00000000-0000-0000-0000-000000000000}"/>
          </ac:spMkLst>
        </pc:spChg>
        <pc:grpChg chg="mod">
          <ac:chgData name="CHAZOT Lissa (INTPA-EXT)" userId="S::lissa.chazot@ext.ec.europa.eu::aed46258-606d-4748-b0d8-06e251058f6d" providerId="AD" clId="Web-{ED00330D-EED1-41D6-B357-20294775599B}" dt="2021-02-23T09:18:52.118" v="355" actId="1076"/>
          <ac:grpSpMkLst>
            <pc:docMk/>
            <pc:sldMk cId="3507769143" sldId="542"/>
            <ac:grpSpMk id="7" creationId="{00000000-0000-0000-0000-000000000000}"/>
          </ac:grpSpMkLst>
        </pc:grpChg>
        <pc:grpChg chg="mod">
          <ac:chgData name="CHAZOT Lissa (INTPA-EXT)" userId="S::lissa.chazot@ext.ec.europa.eu::aed46258-606d-4748-b0d8-06e251058f6d" providerId="AD" clId="Web-{ED00330D-EED1-41D6-B357-20294775599B}" dt="2021-02-23T09:18:52.196" v="356" actId="1076"/>
          <ac:grpSpMkLst>
            <pc:docMk/>
            <pc:sldMk cId="3507769143" sldId="542"/>
            <ac:grpSpMk id="15" creationId="{00000000-0000-0000-0000-000000000000}"/>
          </ac:grpSpMkLst>
        </pc:grpChg>
        <pc:graphicFrameChg chg="mod">
          <ac:chgData name="CHAZOT Lissa (INTPA-EXT)" userId="S::lissa.chazot@ext.ec.europa.eu::aed46258-606d-4748-b0d8-06e251058f6d" providerId="AD" clId="Web-{ED00330D-EED1-41D6-B357-20294775599B}" dt="2021-02-23T09:18:52.071" v="354" actId="1076"/>
          <ac:graphicFrameMkLst>
            <pc:docMk/>
            <pc:sldMk cId="3507769143" sldId="542"/>
            <ac:graphicFrameMk id="6" creationId="{00000000-0000-0000-0000-000000000000}"/>
          </ac:graphicFrameMkLst>
        </pc:graphicFrameChg>
      </pc:sldChg>
      <pc:sldChg chg="modSp">
        <pc:chgData name="CHAZOT Lissa (INTPA-EXT)" userId="S::lissa.chazot@ext.ec.europa.eu::aed46258-606d-4748-b0d8-06e251058f6d" providerId="AD" clId="Web-{ED00330D-EED1-41D6-B357-20294775599B}" dt="2021-02-23T09:03:18.438" v="112" actId="20577"/>
        <pc:sldMkLst>
          <pc:docMk/>
          <pc:sldMk cId="3961402575" sldId="546"/>
        </pc:sldMkLst>
        <pc:spChg chg="mod">
          <ac:chgData name="CHAZOT Lissa (INTPA-EXT)" userId="S::lissa.chazot@ext.ec.europa.eu::aed46258-606d-4748-b0d8-06e251058f6d" providerId="AD" clId="Web-{ED00330D-EED1-41D6-B357-20294775599B}" dt="2021-02-23T09:02:10.358" v="65" actId="1076"/>
          <ac:spMkLst>
            <pc:docMk/>
            <pc:sldMk cId="3961402575" sldId="546"/>
            <ac:spMk id="3" creationId="{B5E97C34-75E9-4414-8D8D-CD1A1B3D3638}"/>
          </ac:spMkLst>
        </pc:spChg>
        <pc:spChg chg="mod">
          <ac:chgData name="CHAZOT Lissa (INTPA-EXT)" userId="S::lissa.chazot@ext.ec.europa.eu::aed46258-606d-4748-b0d8-06e251058f6d" providerId="AD" clId="Web-{ED00330D-EED1-41D6-B357-20294775599B}" dt="2021-02-23T09:03:18.438" v="112" actId="20577"/>
          <ac:spMkLst>
            <pc:docMk/>
            <pc:sldMk cId="3961402575" sldId="546"/>
            <ac:spMk id="11" creationId="{00000000-0000-0000-0000-000000000000}"/>
          </ac:spMkLst>
        </pc:spChg>
        <pc:spChg chg="mod">
          <ac:chgData name="CHAZOT Lissa (INTPA-EXT)" userId="S::lissa.chazot@ext.ec.europa.eu::aed46258-606d-4748-b0d8-06e251058f6d" providerId="AD" clId="Web-{ED00330D-EED1-41D6-B357-20294775599B}" dt="2021-02-23T09:02:56.938" v="92" actId="20577"/>
          <ac:spMkLst>
            <pc:docMk/>
            <pc:sldMk cId="3961402575" sldId="546"/>
            <ac:spMk id="12" creationId="{00000000-0000-0000-0000-000000000000}"/>
          </ac:spMkLst>
        </pc:spChg>
      </pc:sldChg>
      <pc:sldChg chg="modSp">
        <pc:chgData name="CHAZOT Lissa (INTPA-EXT)" userId="S::lissa.chazot@ext.ec.europa.eu::aed46258-606d-4748-b0d8-06e251058f6d" providerId="AD" clId="Web-{ED00330D-EED1-41D6-B357-20294775599B}" dt="2021-02-23T09:09:20.338" v="188" actId="20577"/>
        <pc:sldMkLst>
          <pc:docMk/>
          <pc:sldMk cId="4247648578" sldId="547"/>
        </pc:sldMkLst>
        <pc:spChg chg="mod">
          <ac:chgData name="CHAZOT Lissa (INTPA-EXT)" userId="S::lissa.chazot@ext.ec.europa.eu::aed46258-606d-4748-b0d8-06e251058f6d" providerId="AD" clId="Web-{ED00330D-EED1-41D6-B357-20294775599B}" dt="2021-02-23T09:03:38.923" v="113" actId="1076"/>
          <ac:spMkLst>
            <pc:docMk/>
            <pc:sldMk cId="4247648578" sldId="547"/>
            <ac:spMk id="3" creationId="{85D40B43-C1FF-42CB-B255-7FB174AF390F}"/>
          </ac:spMkLst>
        </pc:spChg>
        <pc:spChg chg="mod">
          <ac:chgData name="CHAZOT Lissa (INTPA-EXT)" userId="S::lissa.chazot@ext.ec.europa.eu::aed46258-606d-4748-b0d8-06e251058f6d" providerId="AD" clId="Web-{ED00330D-EED1-41D6-B357-20294775599B}" dt="2021-02-23T09:09:20.338" v="188" actId="20577"/>
          <ac:spMkLst>
            <pc:docMk/>
            <pc:sldMk cId="4247648578" sldId="547"/>
            <ac:spMk id="99331" creationId="{00000000-0000-0000-0000-000000000000}"/>
          </ac:spMkLst>
        </pc:spChg>
      </pc:sldChg>
      <pc:sldChg chg="modSp">
        <pc:chgData name="CHAZOT Lissa (INTPA-EXT)" userId="S::lissa.chazot@ext.ec.europa.eu::aed46258-606d-4748-b0d8-06e251058f6d" providerId="AD" clId="Web-{ED00330D-EED1-41D6-B357-20294775599B}" dt="2021-02-23T09:28:03.944" v="465" actId="20577"/>
        <pc:sldMkLst>
          <pc:docMk/>
          <pc:sldMk cId="4091751948" sldId="548"/>
        </pc:sldMkLst>
        <pc:spChg chg="mod">
          <ac:chgData name="CHAZOT Lissa (INTPA-EXT)" userId="S::lissa.chazot@ext.ec.europa.eu::aed46258-606d-4748-b0d8-06e251058f6d" providerId="AD" clId="Web-{ED00330D-EED1-41D6-B357-20294775599B}" dt="2021-02-23T09:28:03.944" v="465" actId="20577"/>
          <ac:spMkLst>
            <pc:docMk/>
            <pc:sldMk cId="4091751948" sldId="548"/>
            <ac:spMk id="99331" creationId="{00000000-0000-0000-0000-000000000000}"/>
          </ac:spMkLst>
        </pc:spChg>
      </pc:sldChg>
      <pc:sldChg chg="modSp">
        <pc:chgData name="CHAZOT Lissa (INTPA-EXT)" userId="S::lissa.chazot@ext.ec.europa.eu::aed46258-606d-4748-b0d8-06e251058f6d" providerId="AD" clId="Web-{ED00330D-EED1-41D6-B357-20294775599B}" dt="2021-02-23T09:06:05.458" v="162" actId="20577"/>
        <pc:sldMkLst>
          <pc:docMk/>
          <pc:sldMk cId="2075600836" sldId="549"/>
        </pc:sldMkLst>
        <pc:spChg chg="mod">
          <ac:chgData name="CHAZOT Lissa (INTPA-EXT)" userId="S::lissa.chazot@ext.ec.europa.eu::aed46258-606d-4748-b0d8-06e251058f6d" providerId="AD" clId="Web-{ED00330D-EED1-41D6-B357-20294775599B}" dt="2021-02-23T09:06:05.458" v="162" actId="20577"/>
          <ac:spMkLst>
            <pc:docMk/>
            <pc:sldMk cId="2075600836" sldId="549"/>
            <ac:spMk id="9" creationId="{00000000-0000-0000-0000-000000000000}"/>
          </ac:spMkLst>
        </pc:spChg>
      </pc:sldChg>
      <pc:sldChg chg="modSp">
        <pc:chgData name="CHAZOT Lissa (INTPA-EXT)" userId="S::lissa.chazot@ext.ec.europa.eu::aed46258-606d-4748-b0d8-06e251058f6d" providerId="AD" clId="Web-{ED00330D-EED1-41D6-B357-20294775599B}" dt="2021-02-23T09:06:19.646" v="164" actId="1076"/>
        <pc:sldMkLst>
          <pc:docMk/>
          <pc:sldMk cId="1581792653" sldId="550"/>
        </pc:sldMkLst>
        <pc:grpChg chg="mod">
          <ac:chgData name="CHAZOT Lissa (INTPA-EXT)" userId="S::lissa.chazot@ext.ec.europa.eu::aed46258-606d-4748-b0d8-06e251058f6d" providerId="AD" clId="Web-{ED00330D-EED1-41D6-B357-20294775599B}" dt="2021-02-23T09:06:19.646" v="164" actId="1076"/>
          <ac:grpSpMkLst>
            <pc:docMk/>
            <pc:sldMk cId="1581792653" sldId="550"/>
            <ac:grpSpMk id="10" creationId="{00000000-0000-0000-0000-000000000000}"/>
          </ac:grpSpMkLst>
        </pc:grpChg>
      </pc:sldChg>
      <pc:sldChg chg="modSp">
        <pc:chgData name="CHAZOT Lissa (INTPA-EXT)" userId="S::lissa.chazot@ext.ec.europa.eu::aed46258-606d-4748-b0d8-06e251058f6d" providerId="AD" clId="Web-{ED00330D-EED1-41D6-B357-20294775599B}" dt="2021-02-23T09:08:04.367" v="185" actId="20577"/>
        <pc:sldMkLst>
          <pc:docMk/>
          <pc:sldMk cId="4157480119" sldId="551"/>
        </pc:sldMkLst>
        <pc:spChg chg="mod">
          <ac:chgData name="CHAZOT Lissa (INTPA-EXT)" userId="S::lissa.chazot@ext.ec.europa.eu::aed46258-606d-4748-b0d8-06e251058f6d" providerId="AD" clId="Web-{ED00330D-EED1-41D6-B357-20294775599B}" dt="2021-02-23T09:07:50.164" v="182" actId="20577"/>
          <ac:spMkLst>
            <pc:docMk/>
            <pc:sldMk cId="4157480119" sldId="551"/>
            <ac:spMk id="12" creationId="{00000000-0000-0000-0000-000000000000}"/>
          </ac:spMkLst>
        </pc:spChg>
        <pc:spChg chg="mod">
          <ac:chgData name="CHAZOT Lissa (INTPA-EXT)" userId="S::lissa.chazot@ext.ec.europa.eu::aed46258-606d-4748-b0d8-06e251058f6d" providerId="AD" clId="Web-{ED00330D-EED1-41D6-B357-20294775599B}" dt="2021-02-23T09:08:04.367" v="185" actId="20577"/>
          <ac:spMkLst>
            <pc:docMk/>
            <pc:sldMk cId="4157480119" sldId="551"/>
            <ac:spMk id="13" creationId="{00000000-0000-0000-0000-000000000000}"/>
          </ac:spMkLst>
        </pc:spChg>
        <pc:spChg chg="mod">
          <ac:chgData name="CHAZOT Lissa (INTPA-EXT)" userId="S::lissa.chazot@ext.ec.europa.eu::aed46258-606d-4748-b0d8-06e251058f6d" providerId="AD" clId="Web-{ED00330D-EED1-41D6-B357-20294775599B}" dt="2021-02-23T09:05:12.144" v="153" actId="20577"/>
          <ac:spMkLst>
            <pc:docMk/>
            <pc:sldMk cId="4157480119" sldId="551"/>
            <ac:spMk id="20" creationId="{00000000-0000-0000-0000-000000000000}"/>
          </ac:spMkLst>
        </pc:spChg>
      </pc:sldChg>
      <pc:sldChg chg="modSp">
        <pc:chgData name="CHAZOT Lissa (INTPA-EXT)" userId="S::lissa.chazot@ext.ec.europa.eu::aed46258-606d-4748-b0d8-06e251058f6d" providerId="AD" clId="Web-{ED00330D-EED1-41D6-B357-20294775599B}" dt="2021-02-23T09:16:58.209" v="271" actId="20577"/>
        <pc:sldMkLst>
          <pc:docMk/>
          <pc:sldMk cId="273991902" sldId="553"/>
        </pc:sldMkLst>
        <pc:spChg chg="mod">
          <ac:chgData name="CHAZOT Lissa (INTPA-EXT)" userId="S::lissa.chazot@ext.ec.europa.eu::aed46258-606d-4748-b0d8-06e251058f6d" providerId="AD" clId="Web-{ED00330D-EED1-41D6-B357-20294775599B}" dt="2021-02-23T09:16:58.209" v="271" actId="20577"/>
          <ac:spMkLst>
            <pc:docMk/>
            <pc:sldMk cId="273991902" sldId="553"/>
            <ac:spMk id="6" creationId="{00000000-0000-0000-0000-000000000000}"/>
          </ac:spMkLst>
        </pc:spChg>
      </pc:sldChg>
      <pc:sldChg chg="modSp">
        <pc:chgData name="CHAZOT Lissa (INTPA-EXT)" userId="S::lissa.chazot@ext.ec.europa.eu::aed46258-606d-4748-b0d8-06e251058f6d" providerId="AD" clId="Web-{ED00330D-EED1-41D6-B357-20294775599B}" dt="2021-02-23T09:19:54.104" v="365" actId="20577"/>
        <pc:sldMkLst>
          <pc:docMk/>
          <pc:sldMk cId="1113328788" sldId="554"/>
        </pc:sldMkLst>
        <pc:spChg chg="mod">
          <ac:chgData name="CHAZOT Lissa (INTPA-EXT)" userId="S::lissa.chazot@ext.ec.europa.eu::aed46258-606d-4748-b0d8-06e251058f6d" providerId="AD" clId="Web-{ED00330D-EED1-41D6-B357-20294775599B}" dt="2021-02-23T09:19:54.104" v="365" actId="20577"/>
          <ac:spMkLst>
            <pc:docMk/>
            <pc:sldMk cId="1113328788" sldId="554"/>
            <ac:spMk id="3" creationId="{00000000-0000-0000-0000-000000000000}"/>
          </ac:spMkLst>
        </pc:spChg>
      </pc:sldChg>
      <pc:sldChg chg="modSp">
        <pc:chgData name="CHAZOT Lissa (INTPA-EXT)" userId="S::lissa.chazot@ext.ec.europa.eu::aed46258-606d-4748-b0d8-06e251058f6d" providerId="AD" clId="Web-{ED00330D-EED1-41D6-B357-20294775599B}" dt="2021-02-23T10:04:50.247" v="892"/>
        <pc:sldMkLst>
          <pc:docMk/>
          <pc:sldMk cId="4260478792" sldId="558"/>
        </pc:sldMkLst>
        <pc:spChg chg="mod">
          <ac:chgData name="CHAZOT Lissa (INTPA-EXT)" userId="S::lissa.chazot@ext.ec.europa.eu::aed46258-606d-4748-b0d8-06e251058f6d" providerId="AD" clId="Web-{ED00330D-EED1-41D6-B357-20294775599B}" dt="2021-02-23T10:04:50.247" v="892"/>
          <ac:spMkLst>
            <pc:docMk/>
            <pc:sldMk cId="4260478792" sldId="558"/>
            <ac:spMk id="4" creationId="{00000000-0000-0000-0000-000000000000}"/>
          </ac:spMkLst>
        </pc:spChg>
      </pc:sldChg>
      <pc:sldChg chg="modSp">
        <pc:chgData name="CHAZOT Lissa (INTPA-EXT)" userId="S::lissa.chazot@ext.ec.europa.eu::aed46258-606d-4748-b0d8-06e251058f6d" providerId="AD" clId="Web-{ED00330D-EED1-41D6-B357-20294775599B}" dt="2021-02-23T10:04:38.606" v="890"/>
        <pc:sldMkLst>
          <pc:docMk/>
          <pc:sldMk cId="1877411365" sldId="559"/>
        </pc:sldMkLst>
        <pc:spChg chg="mod">
          <ac:chgData name="CHAZOT Lissa (INTPA-EXT)" userId="S::lissa.chazot@ext.ec.europa.eu::aed46258-606d-4748-b0d8-06e251058f6d" providerId="AD" clId="Web-{ED00330D-EED1-41D6-B357-20294775599B}" dt="2021-02-23T10:04:38.606" v="890"/>
          <ac:spMkLst>
            <pc:docMk/>
            <pc:sldMk cId="1877411365" sldId="559"/>
            <ac:spMk id="7" creationId="{00000000-0000-0000-0000-000000000000}"/>
          </ac:spMkLst>
        </pc:spChg>
      </pc:sldChg>
      <pc:sldChg chg="modSp">
        <pc:chgData name="CHAZOT Lissa (INTPA-EXT)" userId="S::lissa.chazot@ext.ec.europa.eu::aed46258-606d-4748-b0d8-06e251058f6d" providerId="AD" clId="Web-{ED00330D-EED1-41D6-B357-20294775599B}" dt="2021-02-23T09:05:57.708" v="160" actId="20577"/>
        <pc:sldMkLst>
          <pc:docMk/>
          <pc:sldMk cId="1390067712" sldId="564"/>
        </pc:sldMkLst>
        <pc:spChg chg="mod">
          <ac:chgData name="CHAZOT Lissa (INTPA-EXT)" userId="S::lissa.chazot@ext.ec.europa.eu::aed46258-606d-4748-b0d8-06e251058f6d" providerId="AD" clId="Web-{ED00330D-EED1-41D6-B357-20294775599B}" dt="2021-02-23T09:05:57.708" v="160" actId="20577"/>
          <ac:spMkLst>
            <pc:docMk/>
            <pc:sldMk cId="1390067712" sldId="564"/>
            <ac:spMk id="5" creationId="{591CA7F9-D844-463B-B142-280426E3115C}"/>
          </ac:spMkLst>
        </pc:spChg>
      </pc:sldChg>
      <pc:sldChg chg="modSp">
        <pc:chgData name="CHAZOT Lissa (INTPA-EXT)" userId="S::lissa.chazot@ext.ec.europa.eu::aed46258-606d-4748-b0d8-06e251058f6d" providerId="AD" clId="Web-{ED00330D-EED1-41D6-B357-20294775599B}" dt="2021-02-23T10:04:13.730" v="888"/>
        <pc:sldMkLst>
          <pc:docMk/>
          <pc:sldMk cId="2623998387" sldId="567"/>
        </pc:sldMkLst>
        <pc:spChg chg="mod">
          <ac:chgData name="CHAZOT Lissa (INTPA-EXT)" userId="S::lissa.chazot@ext.ec.europa.eu::aed46258-606d-4748-b0d8-06e251058f6d" providerId="AD" clId="Web-{ED00330D-EED1-41D6-B357-20294775599B}" dt="2021-02-23T10:04:13.730" v="888"/>
          <ac:spMkLst>
            <pc:docMk/>
            <pc:sldMk cId="2623998387" sldId="567"/>
            <ac:spMk id="2" creationId="{56124494-E261-41AE-AC49-2D7A0D076F57}"/>
          </ac:spMkLst>
        </pc:spChg>
        <pc:spChg chg="mod">
          <ac:chgData name="CHAZOT Lissa (INTPA-EXT)" userId="S::lissa.chazot@ext.ec.europa.eu::aed46258-606d-4748-b0d8-06e251058f6d" providerId="AD" clId="Web-{ED00330D-EED1-41D6-B357-20294775599B}" dt="2021-02-23T10:04:07.965" v="887"/>
          <ac:spMkLst>
            <pc:docMk/>
            <pc:sldMk cId="2623998387" sldId="567"/>
            <ac:spMk id="7" creationId="{26F44A93-2A54-4256-85E3-B9DC07E4517F}"/>
          </ac:spMkLst>
        </pc:spChg>
      </pc:sldChg>
      <pc:sldChg chg="modSp">
        <pc:chgData name="CHAZOT Lissa (INTPA-EXT)" userId="S::lissa.chazot@ext.ec.europa.eu::aed46258-606d-4748-b0d8-06e251058f6d" providerId="AD" clId="Web-{ED00330D-EED1-41D6-B357-20294775599B}" dt="2021-02-23T10:04:21.481" v="889"/>
        <pc:sldMkLst>
          <pc:docMk/>
          <pc:sldMk cId="4090927302" sldId="568"/>
        </pc:sldMkLst>
        <pc:spChg chg="mod">
          <ac:chgData name="CHAZOT Lissa (INTPA-EXT)" userId="S::lissa.chazot@ext.ec.europa.eu::aed46258-606d-4748-b0d8-06e251058f6d" providerId="AD" clId="Web-{ED00330D-EED1-41D6-B357-20294775599B}" dt="2021-02-23T10:04:21.481" v="889"/>
          <ac:spMkLst>
            <pc:docMk/>
            <pc:sldMk cId="4090927302" sldId="568"/>
            <ac:spMk id="6" creationId="{033CC3A2-E65A-4F72-9381-DC810E416901}"/>
          </ac:spMkLst>
        </pc:spChg>
      </pc:sldChg>
      <pc:sldChg chg="modSp">
        <pc:chgData name="CHAZOT Lissa (INTPA-EXT)" userId="S::lissa.chazot@ext.ec.europa.eu::aed46258-606d-4748-b0d8-06e251058f6d" providerId="AD" clId="Web-{ED00330D-EED1-41D6-B357-20294775599B}" dt="2021-02-23T09:28:53.976" v="467" actId="20577"/>
        <pc:sldMkLst>
          <pc:docMk/>
          <pc:sldMk cId="380631830" sldId="569"/>
        </pc:sldMkLst>
        <pc:spChg chg="mod">
          <ac:chgData name="CHAZOT Lissa (INTPA-EXT)" userId="S::lissa.chazot@ext.ec.europa.eu::aed46258-606d-4748-b0d8-06e251058f6d" providerId="AD" clId="Web-{ED00330D-EED1-41D6-B357-20294775599B}" dt="2021-02-23T09:28:53.976" v="467" actId="20577"/>
          <ac:spMkLst>
            <pc:docMk/>
            <pc:sldMk cId="380631830" sldId="569"/>
            <ac:spMk id="2" creationId="{57C13121-EEE9-440B-988E-07F7F9801D35}"/>
          </ac:spMkLst>
        </pc:spChg>
        <pc:spChg chg="mod">
          <ac:chgData name="CHAZOT Lissa (INTPA-EXT)" userId="S::lissa.chazot@ext.ec.europa.eu::aed46258-606d-4748-b0d8-06e251058f6d" providerId="AD" clId="Web-{ED00330D-EED1-41D6-B357-20294775599B}" dt="2021-02-23T09:11:37.654" v="197" actId="1076"/>
          <ac:spMkLst>
            <pc:docMk/>
            <pc:sldMk cId="380631830" sldId="569"/>
            <ac:spMk id="3" creationId="{2F5A2C92-EC53-411C-A627-B04696A97CF0}"/>
          </ac:spMkLst>
        </pc:spChg>
        <pc:spChg chg="mod">
          <ac:chgData name="CHAZOT Lissa (INTPA-EXT)" userId="S::lissa.chazot@ext.ec.europa.eu::aed46258-606d-4748-b0d8-06e251058f6d" providerId="AD" clId="Web-{ED00330D-EED1-41D6-B357-20294775599B}" dt="2021-02-23T09:11:27.028" v="194" actId="14100"/>
          <ac:spMkLst>
            <pc:docMk/>
            <pc:sldMk cId="380631830" sldId="569"/>
            <ac:spMk id="11" creationId="{94B18226-9DE4-496B-A8DE-032B592CE634}"/>
          </ac:spMkLst>
        </pc:spChg>
      </pc:sldChg>
      <pc:sldChg chg="modSp">
        <pc:chgData name="CHAZOT Lissa (INTPA-EXT)" userId="S::lissa.chazot@ext.ec.europa.eu::aed46258-606d-4748-b0d8-06e251058f6d" providerId="AD" clId="Web-{ED00330D-EED1-41D6-B357-20294775599B}" dt="2021-02-23T09:28:43.101" v="466" actId="20577"/>
        <pc:sldMkLst>
          <pc:docMk/>
          <pc:sldMk cId="461065826" sldId="570"/>
        </pc:sldMkLst>
        <pc:spChg chg="mod">
          <ac:chgData name="CHAZOT Lissa (INTPA-EXT)" userId="S::lissa.chazot@ext.ec.europa.eu::aed46258-606d-4748-b0d8-06e251058f6d" providerId="AD" clId="Web-{ED00330D-EED1-41D6-B357-20294775599B}" dt="2021-02-23T09:28:43.101" v="466" actId="20577"/>
          <ac:spMkLst>
            <pc:docMk/>
            <pc:sldMk cId="461065826" sldId="570"/>
            <ac:spMk id="9" creationId="{C6211C4C-83E4-479E-9083-435B54DE137F}"/>
          </ac:spMkLst>
        </pc:spChg>
      </pc:sldChg>
      <pc:sldChg chg="addSp delSp modSp new">
        <pc:chgData name="CHAZOT Lissa (INTPA-EXT)" userId="S::lissa.chazot@ext.ec.europa.eu::aed46258-606d-4748-b0d8-06e251058f6d" providerId="AD" clId="Web-{ED00330D-EED1-41D6-B357-20294775599B}" dt="2021-02-23T09:58:38.751" v="886" actId="20577"/>
        <pc:sldMkLst>
          <pc:docMk/>
          <pc:sldMk cId="4201163996" sldId="571"/>
        </pc:sldMkLst>
        <pc:spChg chg="del">
          <ac:chgData name="CHAZOT Lissa (INTPA-EXT)" userId="S::lissa.chazot@ext.ec.europa.eu::aed46258-606d-4748-b0d8-06e251058f6d" providerId="AD" clId="Web-{ED00330D-EED1-41D6-B357-20294775599B}" dt="2021-02-23T09:14:29.189" v="231"/>
          <ac:spMkLst>
            <pc:docMk/>
            <pc:sldMk cId="4201163996" sldId="571"/>
            <ac:spMk id="2" creationId="{39D970EA-469E-4071-882E-BD073C04F1E7}"/>
          </ac:spMkLst>
        </pc:spChg>
        <pc:spChg chg="add del mod">
          <ac:chgData name="CHAZOT Lissa (INTPA-EXT)" userId="S::lissa.chazot@ext.ec.europa.eu::aed46258-606d-4748-b0d8-06e251058f6d" providerId="AD" clId="Web-{ED00330D-EED1-41D6-B357-20294775599B}" dt="2021-02-23T09:57:15.577" v="793"/>
          <ac:spMkLst>
            <pc:docMk/>
            <pc:sldMk cId="4201163996" sldId="571"/>
            <ac:spMk id="3" creationId="{8B5BF405-5C8F-4EE6-8046-34756DC57BBB}"/>
          </ac:spMkLst>
        </pc:spChg>
        <pc:spChg chg="del">
          <ac:chgData name="CHAZOT Lissa (INTPA-EXT)" userId="S::lissa.chazot@ext.ec.europa.eu::aed46258-606d-4748-b0d8-06e251058f6d" providerId="AD" clId="Web-{ED00330D-EED1-41D6-B357-20294775599B}" dt="2021-02-23T09:14:59.002" v="241"/>
          <ac:spMkLst>
            <pc:docMk/>
            <pc:sldMk cId="4201163996" sldId="571"/>
            <ac:spMk id="3" creationId="{92AE4028-2829-4956-B804-6E966E5E01BF}"/>
          </ac:spMkLst>
        </pc:spChg>
        <pc:spChg chg="mod">
          <ac:chgData name="CHAZOT Lissa (INTPA-EXT)" userId="S::lissa.chazot@ext.ec.europa.eu::aed46258-606d-4748-b0d8-06e251058f6d" providerId="AD" clId="Web-{ED00330D-EED1-41D6-B357-20294775599B}" dt="2021-02-23T09:13:43.376" v="230" actId="20577"/>
          <ac:spMkLst>
            <pc:docMk/>
            <pc:sldMk cId="4201163996" sldId="571"/>
            <ac:spMk id="4" creationId="{F49248F3-8881-424D-857B-20468A74C43F}"/>
          </ac:spMkLst>
        </pc:spChg>
        <pc:spChg chg="add del mod">
          <ac:chgData name="CHAZOT Lissa (INTPA-EXT)" userId="S::lissa.chazot@ext.ec.europa.eu::aed46258-606d-4748-b0d8-06e251058f6d" providerId="AD" clId="Web-{ED00330D-EED1-41D6-B357-20294775599B}" dt="2021-02-23T09:14:49.205" v="237"/>
          <ac:spMkLst>
            <pc:docMk/>
            <pc:sldMk cId="4201163996" sldId="571"/>
            <ac:spMk id="7" creationId="{DB705D90-CF29-4175-B8D3-2141B4E21F70}"/>
          </ac:spMkLst>
        </pc:spChg>
        <pc:spChg chg="add mod">
          <ac:chgData name="CHAZOT Lissa (INTPA-EXT)" userId="S::lissa.chazot@ext.ec.europa.eu::aed46258-606d-4748-b0d8-06e251058f6d" providerId="AD" clId="Web-{ED00330D-EED1-41D6-B357-20294775599B}" dt="2021-02-23T09:58:38.751" v="886" actId="20577"/>
          <ac:spMkLst>
            <pc:docMk/>
            <pc:sldMk cId="4201163996" sldId="571"/>
            <ac:spMk id="11" creationId="{09EB585C-3B7E-41A9-9C8D-46DE2315401F}"/>
          </ac:spMkLst>
        </pc:spChg>
        <pc:picChg chg="add del mod ord">
          <ac:chgData name="CHAZOT Lissa (INTPA-EXT)" userId="S::lissa.chazot@ext.ec.europa.eu::aed46258-606d-4748-b0d8-06e251058f6d" providerId="AD" clId="Web-{ED00330D-EED1-41D6-B357-20294775599B}" dt="2021-02-23T09:14:40.518" v="236"/>
          <ac:picMkLst>
            <pc:docMk/>
            <pc:sldMk cId="4201163996" sldId="571"/>
            <ac:picMk id="5" creationId="{313BBFA2-BC2E-42E9-B88D-754F2F42EDB8}"/>
          </ac:picMkLst>
        </pc:picChg>
        <pc:picChg chg="add del mod ord">
          <ac:chgData name="CHAZOT Lissa (INTPA-EXT)" userId="S::lissa.chazot@ext.ec.europa.eu::aed46258-606d-4748-b0d8-06e251058f6d" providerId="AD" clId="Web-{ED00330D-EED1-41D6-B357-20294775599B}" dt="2021-02-23T09:57:12.983" v="792"/>
          <ac:picMkLst>
            <pc:docMk/>
            <pc:sldMk cId="4201163996" sldId="571"/>
            <ac:picMk id="8" creationId="{7BB093A1-BB59-4A6C-85E7-81BB1E44AE04}"/>
          </ac:picMkLst>
        </pc:picChg>
        <pc:picChg chg="add del mod">
          <ac:chgData name="CHAZOT Lissa (INTPA-EXT)" userId="S::lissa.chazot@ext.ec.europa.eu::aed46258-606d-4748-b0d8-06e251058f6d" providerId="AD" clId="Web-{ED00330D-EED1-41D6-B357-20294775599B}" dt="2021-02-23T09:15:12.440" v="243"/>
          <ac:picMkLst>
            <pc:docMk/>
            <pc:sldMk cId="4201163996" sldId="571"/>
            <ac:picMk id="9" creationId="{0F1FC3F8-E246-445A-AE34-55A60DB978C6}"/>
          </ac:picMkLst>
        </pc:picChg>
      </pc:sldChg>
      <pc:sldChg chg="addSp modSp new">
        <pc:chgData name="CHAZOT Lissa (INTPA-EXT)" userId="S::lissa.chazot@ext.ec.europa.eu::aed46258-606d-4748-b0d8-06e251058f6d" providerId="AD" clId="Web-{ED00330D-EED1-41D6-B357-20294775599B}" dt="2021-02-23T09:27:20.974" v="454" actId="14100"/>
        <pc:sldMkLst>
          <pc:docMk/>
          <pc:sldMk cId="1957968870" sldId="572"/>
        </pc:sldMkLst>
        <pc:spChg chg="mod">
          <ac:chgData name="CHAZOT Lissa (INTPA-EXT)" userId="S::lissa.chazot@ext.ec.europa.eu::aed46258-606d-4748-b0d8-06e251058f6d" providerId="AD" clId="Web-{ED00330D-EED1-41D6-B357-20294775599B}" dt="2021-02-23T09:27:09.177" v="449" actId="20577"/>
          <ac:spMkLst>
            <pc:docMk/>
            <pc:sldMk cId="1957968870" sldId="572"/>
            <ac:spMk id="3" creationId="{0F5CED52-3CFF-48EA-A5FC-0DA3669C6322}"/>
          </ac:spMkLst>
        </pc:spChg>
        <pc:spChg chg="add mod">
          <ac:chgData name="CHAZOT Lissa (INTPA-EXT)" userId="S::lissa.chazot@ext.ec.europa.eu::aed46258-606d-4748-b0d8-06e251058f6d" providerId="AD" clId="Web-{ED00330D-EED1-41D6-B357-20294775599B}" dt="2021-02-23T09:27:20.974" v="454" actId="14100"/>
          <ac:spMkLst>
            <pc:docMk/>
            <pc:sldMk cId="1957968870" sldId="572"/>
            <ac:spMk id="4" creationId="{832D5101-385D-4CED-8E20-A228AA9A9B43}"/>
          </ac:spMkLst>
        </pc:spChg>
      </pc:sldChg>
    </pc:docChg>
  </pc:docChgLst>
  <pc:docChgLst>
    <pc:chgData name="CHAZOT Lissa (INTPA-EXT)" userId="S::lissa.chazot@ext.ec.europa.eu::aed46258-606d-4748-b0d8-06e251058f6d" providerId="AD" clId="Web-{0ECA13E2-0B37-4352-A31B-BFB9C37D3F8A}"/>
    <pc:docChg chg="addSld modSld addMainMaster modMainMaster">
      <pc:chgData name="CHAZOT Lissa (INTPA-EXT)" userId="S::lissa.chazot@ext.ec.europa.eu::aed46258-606d-4748-b0d8-06e251058f6d" providerId="AD" clId="Web-{0ECA13E2-0B37-4352-A31B-BFB9C37D3F8A}" dt="2021-02-22T16:38:23.819" v="64" actId="1076"/>
      <pc:docMkLst>
        <pc:docMk/>
      </pc:docMkLst>
      <pc:sldChg chg="addSp modSp">
        <pc:chgData name="CHAZOT Lissa (INTPA-EXT)" userId="S::lissa.chazot@ext.ec.europa.eu::aed46258-606d-4748-b0d8-06e251058f6d" providerId="AD" clId="Web-{0ECA13E2-0B37-4352-A31B-BFB9C37D3F8A}" dt="2021-02-22T16:38:23.819" v="64" actId="1076"/>
        <pc:sldMkLst>
          <pc:docMk/>
          <pc:sldMk cId="3509996464" sldId="556"/>
        </pc:sldMkLst>
        <pc:spChg chg="add mod">
          <ac:chgData name="CHAZOT Lissa (INTPA-EXT)" userId="S::lissa.chazot@ext.ec.europa.eu::aed46258-606d-4748-b0d8-06e251058f6d" providerId="AD" clId="Web-{0ECA13E2-0B37-4352-A31B-BFB9C37D3F8A}" dt="2021-02-22T16:38:23.819" v="64" actId="1076"/>
          <ac:spMkLst>
            <pc:docMk/>
            <pc:sldMk cId="3509996464" sldId="556"/>
            <ac:spMk id="4" creationId="{1AEA8542-503F-45CF-B4F2-DECEA426F0F6}"/>
          </ac:spMkLst>
        </pc:spChg>
      </pc:sldChg>
      <pc:sldChg chg="mod modShow">
        <pc:chgData name="CHAZOT Lissa (INTPA-EXT)" userId="S::lissa.chazot@ext.ec.europa.eu::aed46258-606d-4748-b0d8-06e251058f6d" providerId="AD" clId="Web-{0ECA13E2-0B37-4352-A31B-BFB9C37D3F8A}" dt="2021-02-22T16:33:24.894" v="2"/>
        <pc:sldMkLst>
          <pc:docMk/>
          <pc:sldMk cId="3580766388" sldId="566"/>
        </pc:sldMkLst>
      </pc:sldChg>
      <pc:sldChg chg="addSp modSp add">
        <pc:chgData name="CHAZOT Lissa (INTPA-EXT)" userId="S::lissa.chazot@ext.ec.europa.eu::aed46258-606d-4748-b0d8-06e251058f6d" providerId="AD" clId="Web-{0ECA13E2-0B37-4352-A31B-BFB9C37D3F8A}" dt="2021-02-22T16:37:57.632" v="59" actId="14100"/>
        <pc:sldMkLst>
          <pc:docMk/>
          <pc:sldMk cId="380631830" sldId="569"/>
        </pc:sldMkLst>
        <pc:spChg chg="add mod">
          <ac:chgData name="CHAZOT Lissa (INTPA-EXT)" userId="S::lissa.chazot@ext.ec.europa.eu::aed46258-606d-4748-b0d8-06e251058f6d" providerId="AD" clId="Web-{0ECA13E2-0B37-4352-A31B-BFB9C37D3F8A}" dt="2021-02-22T16:36:04.286" v="47" actId="1076"/>
          <ac:spMkLst>
            <pc:docMk/>
            <pc:sldMk cId="380631830" sldId="569"/>
            <ac:spMk id="2" creationId="{57C13121-EEE9-440B-988E-07F7F9801D35}"/>
          </ac:spMkLst>
        </pc:spChg>
        <pc:spChg chg="add mod">
          <ac:chgData name="CHAZOT Lissa (INTPA-EXT)" userId="S::lissa.chazot@ext.ec.europa.eu::aed46258-606d-4748-b0d8-06e251058f6d" providerId="AD" clId="Web-{0ECA13E2-0B37-4352-A31B-BFB9C37D3F8A}" dt="2021-02-22T16:36:48.756" v="54"/>
          <ac:spMkLst>
            <pc:docMk/>
            <pc:sldMk cId="380631830" sldId="569"/>
            <ac:spMk id="3" creationId="{2F5A2C92-EC53-411C-A627-B04696A97CF0}"/>
          </ac:spMkLst>
        </pc:spChg>
        <pc:spChg chg="add mod">
          <ac:chgData name="CHAZOT Lissa (INTPA-EXT)" userId="S::lissa.chazot@ext.ec.europa.eu::aed46258-606d-4748-b0d8-06e251058f6d" providerId="AD" clId="Web-{0ECA13E2-0B37-4352-A31B-BFB9C37D3F8A}" dt="2021-02-22T16:37:57.632" v="59" actId="14100"/>
          <ac:spMkLst>
            <pc:docMk/>
            <pc:sldMk cId="380631830" sldId="569"/>
            <ac:spMk id="11" creationId="{94B18226-9DE4-496B-A8DE-032B592CE634}"/>
          </ac:spMkLst>
        </pc:spChg>
      </pc:sldChg>
      <pc:sldChg chg="addSp delSp modSp add mod modClrScheme chgLayout">
        <pc:chgData name="CHAZOT Lissa (INTPA-EXT)" userId="S::lissa.chazot@ext.ec.europa.eu::aed46258-606d-4748-b0d8-06e251058f6d" providerId="AD" clId="Web-{0ECA13E2-0B37-4352-A31B-BFB9C37D3F8A}" dt="2021-02-22T16:35:49.677" v="38" actId="20577"/>
        <pc:sldMkLst>
          <pc:docMk/>
          <pc:sldMk cId="461065826" sldId="570"/>
        </pc:sldMkLst>
        <pc:spChg chg="add del mod ord">
          <ac:chgData name="CHAZOT Lissa (INTPA-EXT)" userId="S::lissa.chazot@ext.ec.europa.eu::aed46258-606d-4748-b0d8-06e251058f6d" providerId="AD" clId="Web-{0ECA13E2-0B37-4352-A31B-BFB9C37D3F8A}" dt="2021-02-22T16:34:06.426" v="6"/>
          <ac:spMkLst>
            <pc:docMk/>
            <pc:sldMk cId="461065826" sldId="570"/>
            <ac:spMk id="6" creationId="{90EB6837-DFF4-4358-B265-80D9D140576C}"/>
          </ac:spMkLst>
        </pc:spChg>
        <pc:spChg chg="add mod">
          <ac:chgData name="CHAZOT Lissa (INTPA-EXT)" userId="S::lissa.chazot@ext.ec.europa.eu::aed46258-606d-4748-b0d8-06e251058f6d" providerId="AD" clId="Web-{0ECA13E2-0B37-4352-A31B-BFB9C37D3F8A}" dt="2021-02-22T16:35:49.677" v="38" actId="20577"/>
          <ac:spMkLst>
            <pc:docMk/>
            <pc:sldMk cId="461065826" sldId="570"/>
            <ac:spMk id="9" creationId="{C6211C4C-83E4-479E-9083-435B54DE137F}"/>
          </ac:spMkLst>
        </pc:spChg>
      </pc:sldChg>
      <pc:sldMasterChg chg="modSldLayout">
        <pc:chgData name="CHAZOT Lissa (INTPA-EXT)" userId="S::lissa.chazot@ext.ec.europa.eu::aed46258-606d-4748-b0d8-06e251058f6d" providerId="AD" clId="Web-{0ECA13E2-0B37-4352-A31B-BFB9C37D3F8A}" dt="2021-02-22T16:33:15.566" v="0"/>
        <pc:sldMasterMkLst>
          <pc:docMk/>
          <pc:sldMasterMk cId="459720850" sldId="2147483648"/>
        </pc:sldMasterMkLst>
        <pc:sldLayoutChg chg="replId">
          <pc:chgData name="CHAZOT Lissa (INTPA-EXT)" userId="S::lissa.chazot@ext.ec.europa.eu::aed46258-606d-4748-b0d8-06e251058f6d" providerId="AD" clId="Web-{0ECA13E2-0B37-4352-A31B-BFB9C37D3F8A}" dt="2021-02-22T16:33:15.566" v="0"/>
          <pc:sldLayoutMkLst>
            <pc:docMk/>
            <pc:sldMasterMk cId="459720850" sldId="2147483648"/>
            <pc:sldLayoutMk cId="2803839270" sldId="2147483679"/>
          </pc:sldLayoutMkLst>
        </pc:sldLayoutChg>
        <pc:sldLayoutChg chg="replId">
          <pc:chgData name="CHAZOT Lissa (INTPA-EXT)" userId="S::lissa.chazot@ext.ec.europa.eu::aed46258-606d-4748-b0d8-06e251058f6d" providerId="AD" clId="Web-{0ECA13E2-0B37-4352-A31B-BFB9C37D3F8A}" dt="2021-02-22T16:33:15.566" v="0"/>
          <pc:sldLayoutMkLst>
            <pc:docMk/>
            <pc:sldMasterMk cId="459720850" sldId="2147483648"/>
            <pc:sldLayoutMk cId="2207101015" sldId="2147483680"/>
          </pc:sldLayoutMkLst>
        </pc:sldLayoutChg>
        <pc:sldLayoutChg chg="replId">
          <pc:chgData name="CHAZOT Lissa (INTPA-EXT)" userId="S::lissa.chazot@ext.ec.europa.eu::aed46258-606d-4748-b0d8-06e251058f6d" providerId="AD" clId="Web-{0ECA13E2-0B37-4352-A31B-BFB9C37D3F8A}" dt="2021-02-22T16:33:15.566" v="0"/>
          <pc:sldLayoutMkLst>
            <pc:docMk/>
            <pc:sldMasterMk cId="459720850" sldId="2147483648"/>
            <pc:sldLayoutMk cId="2518834790" sldId="2147483681"/>
          </pc:sldLayoutMkLst>
        </pc:sldLayoutChg>
        <pc:sldLayoutChg chg="replId">
          <pc:chgData name="CHAZOT Lissa (INTPA-EXT)" userId="S::lissa.chazot@ext.ec.europa.eu::aed46258-606d-4748-b0d8-06e251058f6d" providerId="AD" clId="Web-{0ECA13E2-0B37-4352-A31B-BFB9C37D3F8A}" dt="2021-02-22T16:33:15.566" v="0"/>
          <pc:sldLayoutMkLst>
            <pc:docMk/>
            <pc:sldMasterMk cId="459720850" sldId="2147483648"/>
            <pc:sldLayoutMk cId="1069985829" sldId="2147483682"/>
          </pc:sldLayoutMkLst>
        </pc:sldLayoutChg>
        <pc:sldLayoutChg chg="replId">
          <pc:chgData name="CHAZOT Lissa (INTPA-EXT)" userId="S::lissa.chazot@ext.ec.europa.eu::aed46258-606d-4748-b0d8-06e251058f6d" providerId="AD" clId="Web-{0ECA13E2-0B37-4352-A31B-BFB9C37D3F8A}" dt="2021-02-22T16:33:15.566" v="0"/>
          <pc:sldLayoutMkLst>
            <pc:docMk/>
            <pc:sldMasterMk cId="459720850" sldId="2147483648"/>
            <pc:sldLayoutMk cId="3919012825" sldId="2147483683"/>
          </pc:sldLayoutMkLst>
        </pc:sldLayoutChg>
        <pc:sldLayoutChg chg="replId">
          <pc:chgData name="CHAZOT Lissa (INTPA-EXT)" userId="S::lissa.chazot@ext.ec.europa.eu::aed46258-606d-4748-b0d8-06e251058f6d" providerId="AD" clId="Web-{0ECA13E2-0B37-4352-A31B-BFB9C37D3F8A}" dt="2021-02-22T16:33:15.566" v="0"/>
          <pc:sldLayoutMkLst>
            <pc:docMk/>
            <pc:sldMasterMk cId="459720850" sldId="2147483648"/>
            <pc:sldLayoutMk cId="589587884" sldId="2147483684"/>
          </pc:sldLayoutMkLst>
        </pc:sldLayoutChg>
      </pc:sldMasterChg>
      <pc:sldMasterChg chg="add addSldLayout">
        <pc:chgData name="CHAZOT Lissa (INTPA-EXT)" userId="S::lissa.chazot@ext.ec.europa.eu::aed46258-606d-4748-b0d8-06e251058f6d" providerId="AD" clId="Web-{0ECA13E2-0B37-4352-A31B-BFB9C37D3F8A}" dt="2021-02-22T16:33:15.566" v="0"/>
        <pc:sldMasterMkLst>
          <pc:docMk/>
          <pc:sldMasterMk cId="3467764706" sldId="2147483660"/>
        </pc:sldMasterMkLst>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1281062747" sldId="2147483661"/>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798761093" sldId="2147483662"/>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546706234" sldId="2147483663"/>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800891259" sldId="2147483664"/>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469336842" sldId="2147483666"/>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995143996" sldId="2147483667"/>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3036499219" sldId="2147483668"/>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769214156" sldId="2147483669"/>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1599917452" sldId="2147483670"/>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1664666433" sldId="2147483671"/>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1253580958" sldId="2147483672"/>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181346443" sldId="2147483673"/>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2374001666" sldId="2147483677"/>
          </pc:sldLayoutMkLst>
        </pc:sldLayoutChg>
        <pc:sldLayoutChg chg="add">
          <pc:chgData name="CHAZOT Lissa (INTPA-EXT)" userId="S::lissa.chazot@ext.ec.europa.eu::aed46258-606d-4748-b0d8-06e251058f6d" providerId="AD" clId="Web-{0ECA13E2-0B37-4352-A31B-BFB9C37D3F8A}" dt="2021-02-22T16:33:15.566" v="0"/>
          <pc:sldLayoutMkLst>
            <pc:docMk/>
            <pc:sldMasterMk cId="3467764706" sldId="2147483660"/>
            <pc:sldLayoutMk cId="1821615464" sldId="2147483678"/>
          </pc:sldLayoutMkLst>
        </pc:sldLayoutChg>
      </pc:sldMasterChg>
    </pc:docChg>
  </pc:docChgLst>
  <pc:docChgLst>
    <pc:chgData name="CHAZOT Lissa (INTPA-EXT)" userId="S::lissa.chazot@ext.ec.europa.eu::aed46258-606d-4748-b0d8-06e251058f6d" providerId="AD" clId="Web-{9EFA4EEC-7E22-4C2D-BFF0-58509E6F9D21}"/>
    <pc:docChg chg="addSld modSld">
      <pc:chgData name="CHAZOT Lissa (INTPA-EXT)" userId="S::lissa.chazot@ext.ec.europa.eu::aed46258-606d-4748-b0d8-06e251058f6d" providerId="AD" clId="Web-{9EFA4EEC-7E22-4C2D-BFF0-58509E6F9D21}" dt="2021-02-23T12:56:44.070" v="464" actId="20577"/>
      <pc:docMkLst>
        <pc:docMk/>
      </pc:docMkLst>
      <pc:sldChg chg="modSp">
        <pc:chgData name="CHAZOT Lissa (INTPA-EXT)" userId="S::lissa.chazot@ext.ec.europa.eu::aed46258-606d-4748-b0d8-06e251058f6d" providerId="AD" clId="Web-{9EFA4EEC-7E22-4C2D-BFF0-58509E6F9D21}" dt="2021-02-23T12:20:11.115" v="458" actId="20577"/>
        <pc:sldMkLst>
          <pc:docMk/>
          <pc:sldMk cId="1400209945" sldId="439"/>
        </pc:sldMkLst>
        <pc:spChg chg="mod">
          <ac:chgData name="CHAZOT Lissa (INTPA-EXT)" userId="S::lissa.chazot@ext.ec.europa.eu::aed46258-606d-4748-b0d8-06e251058f6d" providerId="AD" clId="Web-{9EFA4EEC-7E22-4C2D-BFF0-58509E6F9D21}" dt="2021-02-23T12:20:11.115" v="458" actId="20577"/>
          <ac:spMkLst>
            <pc:docMk/>
            <pc:sldMk cId="1400209945" sldId="439"/>
            <ac:spMk id="7" creationId="{00000000-0000-0000-0000-000000000000}"/>
          </ac:spMkLst>
        </pc:spChg>
      </pc:sldChg>
      <pc:sldChg chg="modSp">
        <pc:chgData name="CHAZOT Lissa (INTPA-EXT)" userId="S::lissa.chazot@ext.ec.europa.eu::aed46258-606d-4748-b0d8-06e251058f6d" providerId="AD" clId="Web-{9EFA4EEC-7E22-4C2D-BFF0-58509E6F9D21}" dt="2021-02-23T12:20:42.318" v="462" actId="20577"/>
        <pc:sldMkLst>
          <pc:docMk/>
          <pc:sldMk cId="796335326" sldId="440"/>
        </pc:sldMkLst>
        <pc:spChg chg="mod">
          <ac:chgData name="CHAZOT Lissa (INTPA-EXT)" userId="S::lissa.chazot@ext.ec.europa.eu::aed46258-606d-4748-b0d8-06e251058f6d" providerId="AD" clId="Web-{9EFA4EEC-7E22-4C2D-BFF0-58509E6F9D21}" dt="2021-02-23T12:20:42.318" v="462" actId="20577"/>
          <ac:spMkLst>
            <pc:docMk/>
            <pc:sldMk cId="796335326" sldId="440"/>
            <ac:spMk id="7" creationId="{00000000-0000-0000-0000-000000000000}"/>
          </ac:spMkLst>
        </pc:spChg>
      </pc:sldChg>
      <pc:sldChg chg="addSp modSp">
        <pc:chgData name="CHAZOT Lissa (INTPA-EXT)" userId="S::lissa.chazot@ext.ec.europa.eu::aed46258-606d-4748-b0d8-06e251058f6d" providerId="AD" clId="Web-{9EFA4EEC-7E22-4C2D-BFF0-58509E6F9D21}" dt="2021-02-23T12:10:12.699" v="295" actId="14100"/>
        <pc:sldMkLst>
          <pc:docMk/>
          <pc:sldMk cId="4098834024" sldId="561"/>
        </pc:sldMkLst>
        <pc:spChg chg="mod">
          <ac:chgData name="CHAZOT Lissa (INTPA-EXT)" userId="S::lissa.chazot@ext.ec.europa.eu::aed46258-606d-4748-b0d8-06e251058f6d" providerId="AD" clId="Web-{9EFA4EEC-7E22-4C2D-BFF0-58509E6F9D21}" dt="2021-02-23T12:10:12.699" v="295" actId="14100"/>
          <ac:spMkLst>
            <pc:docMk/>
            <pc:sldMk cId="4098834024" sldId="561"/>
            <ac:spMk id="2" creationId="{81322A0C-5855-44D4-96ED-086F297D0A47}"/>
          </ac:spMkLst>
        </pc:spChg>
        <pc:spChg chg="mod">
          <ac:chgData name="CHAZOT Lissa (INTPA-EXT)" userId="S::lissa.chazot@ext.ec.europa.eu::aed46258-606d-4748-b0d8-06e251058f6d" providerId="AD" clId="Web-{9EFA4EEC-7E22-4C2D-BFF0-58509E6F9D21}" dt="2021-02-23T12:07:08.009" v="168" actId="1076"/>
          <ac:spMkLst>
            <pc:docMk/>
            <pc:sldMk cId="4098834024" sldId="561"/>
            <ac:spMk id="4" creationId="{00000000-0000-0000-0000-000000000000}"/>
          </ac:spMkLst>
        </pc:spChg>
        <pc:spChg chg="mod">
          <ac:chgData name="CHAZOT Lissa (INTPA-EXT)" userId="S::lissa.chazot@ext.ec.europa.eu::aed46258-606d-4748-b0d8-06e251058f6d" providerId="AD" clId="Web-{9EFA4EEC-7E22-4C2D-BFF0-58509E6F9D21}" dt="2021-02-23T12:07:08.025" v="169" actId="1076"/>
          <ac:spMkLst>
            <pc:docMk/>
            <pc:sldMk cId="4098834024" sldId="561"/>
            <ac:spMk id="5" creationId="{00000000-0000-0000-0000-000000000000}"/>
          </ac:spMkLst>
        </pc:spChg>
        <pc:spChg chg="mod">
          <ac:chgData name="CHAZOT Lissa (INTPA-EXT)" userId="S::lissa.chazot@ext.ec.europa.eu::aed46258-606d-4748-b0d8-06e251058f6d" providerId="AD" clId="Web-{9EFA4EEC-7E22-4C2D-BFF0-58509E6F9D21}" dt="2021-02-23T12:07:08.056" v="170" actId="1076"/>
          <ac:spMkLst>
            <pc:docMk/>
            <pc:sldMk cId="4098834024" sldId="561"/>
            <ac:spMk id="6" creationId="{00000000-0000-0000-0000-000000000000}"/>
          </ac:spMkLst>
        </pc:spChg>
        <pc:spChg chg="mod">
          <ac:chgData name="CHAZOT Lissa (INTPA-EXT)" userId="S::lissa.chazot@ext.ec.europa.eu::aed46258-606d-4748-b0d8-06e251058f6d" providerId="AD" clId="Web-{9EFA4EEC-7E22-4C2D-BFF0-58509E6F9D21}" dt="2021-02-23T12:07:08.071" v="171" actId="1076"/>
          <ac:spMkLst>
            <pc:docMk/>
            <pc:sldMk cId="4098834024" sldId="561"/>
            <ac:spMk id="7" creationId="{00000000-0000-0000-0000-000000000000}"/>
          </ac:spMkLst>
        </pc:spChg>
        <pc:spChg chg="mod">
          <ac:chgData name="CHAZOT Lissa (INTPA-EXT)" userId="S::lissa.chazot@ext.ec.europa.eu::aed46258-606d-4748-b0d8-06e251058f6d" providerId="AD" clId="Web-{9EFA4EEC-7E22-4C2D-BFF0-58509E6F9D21}" dt="2021-02-23T12:07:08.118" v="172" actId="1076"/>
          <ac:spMkLst>
            <pc:docMk/>
            <pc:sldMk cId="4098834024" sldId="561"/>
            <ac:spMk id="8" creationId="{00000000-0000-0000-0000-000000000000}"/>
          </ac:spMkLst>
        </pc:spChg>
        <pc:spChg chg="mod">
          <ac:chgData name="CHAZOT Lissa (INTPA-EXT)" userId="S::lissa.chazot@ext.ec.europa.eu::aed46258-606d-4748-b0d8-06e251058f6d" providerId="AD" clId="Web-{9EFA4EEC-7E22-4C2D-BFF0-58509E6F9D21}" dt="2021-02-23T12:07:08.165" v="173" actId="1076"/>
          <ac:spMkLst>
            <pc:docMk/>
            <pc:sldMk cId="4098834024" sldId="561"/>
            <ac:spMk id="9" creationId="{00000000-0000-0000-0000-000000000000}"/>
          </ac:spMkLst>
        </pc:spChg>
        <pc:spChg chg="mod">
          <ac:chgData name="CHAZOT Lissa (INTPA-EXT)" userId="S::lissa.chazot@ext.ec.europa.eu::aed46258-606d-4748-b0d8-06e251058f6d" providerId="AD" clId="Web-{9EFA4EEC-7E22-4C2D-BFF0-58509E6F9D21}" dt="2021-02-23T12:07:08.196" v="175" actId="1076"/>
          <ac:spMkLst>
            <pc:docMk/>
            <pc:sldMk cId="4098834024" sldId="561"/>
            <ac:spMk id="11" creationId="{00000000-0000-0000-0000-000000000000}"/>
          </ac:spMkLst>
        </pc:spChg>
        <pc:spChg chg="mod">
          <ac:chgData name="CHAZOT Lissa (INTPA-EXT)" userId="S::lissa.chazot@ext.ec.europa.eu::aed46258-606d-4748-b0d8-06e251058f6d" providerId="AD" clId="Web-{9EFA4EEC-7E22-4C2D-BFF0-58509E6F9D21}" dt="2021-02-23T12:07:08.228" v="176" actId="1076"/>
          <ac:spMkLst>
            <pc:docMk/>
            <pc:sldMk cId="4098834024" sldId="561"/>
            <ac:spMk id="12" creationId="{00000000-0000-0000-0000-000000000000}"/>
          </ac:spMkLst>
        </pc:spChg>
        <pc:spChg chg="mod">
          <ac:chgData name="CHAZOT Lissa (INTPA-EXT)" userId="S::lissa.chazot@ext.ec.europa.eu::aed46258-606d-4748-b0d8-06e251058f6d" providerId="AD" clId="Web-{9EFA4EEC-7E22-4C2D-BFF0-58509E6F9D21}" dt="2021-02-23T12:07:08.275" v="180" actId="1076"/>
          <ac:spMkLst>
            <pc:docMk/>
            <pc:sldMk cId="4098834024" sldId="561"/>
            <ac:spMk id="16" creationId="{00000000-0000-0000-0000-000000000000}"/>
          </ac:spMkLst>
        </pc:spChg>
        <pc:spChg chg="mod">
          <ac:chgData name="CHAZOT Lissa (INTPA-EXT)" userId="S::lissa.chazot@ext.ec.europa.eu::aed46258-606d-4748-b0d8-06e251058f6d" providerId="AD" clId="Web-{9EFA4EEC-7E22-4C2D-BFF0-58509E6F9D21}" dt="2021-02-23T12:07:08.290" v="181" actId="1076"/>
          <ac:spMkLst>
            <pc:docMk/>
            <pc:sldMk cId="4098834024" sldId="561"/>
            <ac:spMk id="17" creationId="{00000000-0000-0000-0000-000000000000}"/>
          </ac:spMkLst>
        </pc:spChg>
        <pc:spChg chg="mod">
          <ac:chgData name="CHAZOT Lissa (INTPA-EXT)" userId="S::lissa.chazot@ext.ec.europa.eu::aed46258-606d-4748-b0d8-06e251058f6d" providerId="AD" clId="Web-{9EFA4EEC-7E22-4C2D-BFF0-58509E6F9D21}" dt="2021-02-23T12:07:08.306" v="182" actId="1076"/>
          <ac:spMkLst>
            <pc:docMk/>
            <pc:sldMk cId="4098834024" sldId="561"/>
            <ac:spMk id="20" creationId="{00000000-0000-0000-0000-000000000000}"/>
          </ac:spMkLst>
        </pc:spChg>
        <pc:spChg chg="mod">
          <ac:chgData name="CHAZOT Lissa (INTPA-EXT)" userId="S::lissa.chazot@ext.ec.europa.eu::aed46258-606d-4748-b0d8-06e251058f6d" providerId="AD" clId="Web-{9EFA4EEC-7E22-4C2D-BFF0-58509E6F9D21}" dt="2021-02-23T12:07:08.321" v="183" actId="1076"/>
          <ac:spMkLst>
            <pc:docMk/>
            <pc:sldMk cId="4098834024" sldId="561"/>
            <ac:spMk id="21" creationId="{00000000-0000-0000-0000-000000000000}"/>
          </ac:spMkLst>
        </pc:spChg>
        <pc:spChg chg="mod">
          <ac:chgData name="CHAZOT Lissa (INTPA-EXT)" userId="S::lissa.chazot@ext.ec.europa.eu::aed46258-606d-4748-b0d8-06e251058f6d" providerId="AD" clId="Web-{9EFA4EEC-7E22-4C2D-BFF0-58509E6F9D21}" dt="2021-02-23T12:07:08.337" v="184" actId="1076"/>
          <ac:spMkLst>
            <pc:docMk/>
            <pc:sldMk cId="4098834024" sldId="561"/>
            <ac:spMk id="23" creationId="{00000000-0000-0000-0000-000000000000}"/>
          </ac:spMkLst>
        </pc:spChg>
        <pc:spChg chg="mod">
          <ac:chgData name="CHAZOT Lissa (INTPA-EXT)" userId="S::lissa.chazot@ext.ec.europa.eu::aed46258-606d-4748-b0d8-06e251058f6d" providerId="AD" clId="Web-{9EFA4EEC-7E22-4C2D-BFF0-58509E6F9D21}" dt="2021-02-23T12:07:08.368" v="186" actId="1076"/>
          <ac:spMkLst>
            <pc:docMk/>
            <pc:sldMk cId="4098834024" sldId="561"/>
            <ac:spMk id="32" creationId="{00000000-0000-0000-0000-000000000000}"/>
          </ac:spMkLst>
        </pc:spChg>
        <pc:spChg chg="mod">
          <ac:chgData name="CHAZOT Lissa (INTPA-EXT)" userId="S::lissa.chazot@ext.ec.europa.eu::aed46258-606d-4748-b0d8-06e251058f6d" providerId="AD" clId="Web-{9EFA4EEC-7E22-4C2D-BFF0-58509E6F9D21}" dt="2021-02-23T12:07:08.384" v="187" actId="1076"/>
          <ac:spMkLst>
            <pc:docMk/>
            <pc:sldMk cId="4098834024" sldId="561"/>
            <ac:spMk id="33" creationId="{00000000-0000-0000-0000-000000000000}"/>
          </ac:spMkLst>
        </pc:spChg>
        <pc:spChg chg="mod">
          <ac:chgData name="CHAZOT Lissa (INTPA-EXT)" userId="S::lissa.chazot@ext.ec.europa.eu::aed46258-606d-4748-b0d8-06e251058f6d" providerId="AD" clId="Web-{9EFA4EEC-7E22-4C2D-BFF0-58509E6F9D21}" dt="2021-02-23T12:07:08.400" v="188" actId="1076"/>
          <ac:spMkLst>
            <pc:docMk/>
            <pc:sldMk cId="4098834024" sldId="561"/>
            <ac:spMk id="34" creationId="{00000000-0000-0000-0000-000000000000}"/>
          </ac:spMkLst>
        </pc:spChg>
        <pc:spChg chg="mod">
          <ac:chgData name="CHAZOT Lissa (INTPA-EXT)" userId="S::lissa.chazot@ext.ec.europa.eu::aed46258-606d-4748-b0d8-06e251058f6d" providerId="AD" clId="Web-{9EFA4EEC-7E22-4C2D-BFF0-58509E6F9D21}" dt="2021-02-23T12:07:08.400" v="189" actId="1076"/>
          <ac:spMkLst>
            <pc:docMk/>
            <pc:sldMk cId="4098834024" sldId="561"/>
            <ac:spMk id="35" creationId="{00000000-0000-0000-0000-000000000000}"/>
          </ac:spMkLst>
        </pc:spChg>
        <pc:spChg chg="add mod">
          <ac:chgData name="CHAZOT Lissa (INTPA-EXT)" userId="S::lissa.chazot@ext.ec.europa.eu::aed46258-606d-4748-b0d8-06e251058f6d" providerId="AD" clId="Web-{9EFA4EEC-7E22-4C2D-BFF0-58509E6F9D21}" dt="2021-02-23T12:09:45.605" v="287" actId="1076"/>
          <ac:spMkLst>
            <pc:docMk/>
            <pc:sldMk cId="4098834024" sldId="561"/>
            <ac:spMk id="36" creationId="{8461F9CD-FA00-490E-B44D-33E9369FD6E9}"/>
          </ac:spMkLst>
        </pc:spChg>
        <pc:spChg chg="mod">
          <ac:chgData name="CHAZOT Lissa (INTPA-EXT)" userId="S::lissa.chazot@ext.ec.europa.eu::aed46258-606d-4748-b0d8-06e251058f6d" providerId="AD" clId="Web-{9EFA4EEC-7E22-4C2D-BFF0-58509E6F9D21}" dt="2021-02-23T12:07:08.415" v="190" actId="1076"/>
          <ac:spMkLst>
            <pc:docMk/>
            <pc:sldMk cId="4098834024" sldId="561"/>
            <ac:spMk id="37" creationId="{00000000-0000-0000-0000-000000000000}"/>
          </ac:spMkLst>
        </pc:spChg>
        <pc:spChg chg="mod">
          <ac:chgData name="CHAZOT Lissa (INTPA-EXT)" userId="S::lissa.chazot@ext.ec.europa.eu::aed46258-606d-4748-b0d8-06e251058f6d" providerId="AD" clId="Web-{9EFA4EEC-7E22-4C2D-BFF0-58509E6F9D21}" dt="2021-02-23T12:07:08.446" v="191" actId="1076"/>
          <ac:spMkLst>
            <pc:docMk/>
            <pc:sldMk cId="4098834024" sldId="561"/>
            <ac:spMk id="38" creationId="{00000000-0000-0000-0000-000000000000}"/>
          </ac:spMkLst>
        </pc:spChg>
        <pc:spChg chg="mod">
          <ac:chgData name="CHAZOT Lissa (INTPA-EXT)" userId="S::lissa.chazot@ext.ec.europa.eu::aed46258-606d-4748-b0d8-06e251058f6d" providerId="AD" clId="Web-{9EFA4EEC-7E22-4C2D-BFF0-58509E6F9D21}" dt="2021-02-23T12:07:08.478" v="193" actId="1076"/>
          <ac:spMkLst>
            <pc:docMk/>
            <pc:sldMk cId="4098834024" sldId="561"/>
            <ac:spMk id="40" creationId="{00000000-0000-0000-0000-000000000000}"/>
          </ac:spMkLst>
        </pc:spChg>
        <pc:spChg chg="mod">
          <ac:chgData name="CHAZOT Lissa (INTPA-EXT)" userId="S::lissa.chazot@ext.ec.europa.eu::aed46258-606d-4748-b0d8-06e251058f6d" providerId="AD" clId="Web-{9EFA4EEC-7E22-4C2D-BFF0-58509E6F9D21}" dt="2021-02-23T12:07:08.525" v="196" actId="1076"/>
          <ac:spMkLst>
            <pc:docMk/>
            <pc:sldMk cId="4098834024" sldId="561"/>
            <ac:spMk id="43" creationId="{00000000-0000-0000-0000-000000000000}"/>
          </ac:spMkLst>
        </pc:spChg>
        <pc:spChg chg="mod">
          <ac:chgData name="CHAZOT Lissa (INTPA-EXT)" userId="S::lissa.chazot@ext.ec.europa.eu::aed46258-606d-4748-b0d8-06e251058f6d" providerId="AD" clId="Web-{9EFA4EEC-7E22-4C2D-BFF0-58509E6F9D21}" dt="2021-02-23T12:07:08.556" v="198" actId="1076"/>
          <ac:spMkLst>
            <pc:docMk/>
            <pc:sldMk cId="4098834024" sldId="561"/>
            <ac:spMk id="45" creationId="{00000000-0000-0000-0000-000000000000}"/>
          </ac:spMkLst>
        </pc:spChg>
        <pc:spChg chg="mod">
          <ac:chgData name="CHAZOT Lissa (INTPA-EXT)" userId="S::lissa.chazot@ext.ec.europa.eu::aed46258-606d-4748-b0d8-06e251058f6d" providerId="AD" clId="Web-{9EFA4EEC-7E22-4C2D-BFF0-58509E6F9D21}" dt="2021-02-23T12:07:08.571" v="199" actId="1076"/>
          <ac:spMkLst>
            <pc:docMk/>
            <pc:sldMk cId="4098834024" sldId="561"/>
            <ac:spMk id="46" creationId="{00000000-0000-0000-0000-000000000000}"/>
          </ac:spMkLst>
        </pc:spChg>
        <pc:picChg chg="mod">
          <ac:chgData name="CHAZOT Lissa (INTPA-EXT)" userId="S::lissa.chazot@ext.ec.europa.eu::aed46258-606d-4748-b0d8-06e251058f6d" providerId="AD" clId="Web-{9EFA4EEC-7E22-4C2D-BFF0-58509E6F9D21}" dt="2021-02-23T12:07:08.243" v="178" actId="1076"/>
          <ac:picMkLst>
            <pc:docMk/>
            <pc:sldMk cId="4098834024" sldId="561"/>
            <ac:picMk id="14" creationId="{00000000-0000-0000-0000-000000000000}"/>
          </ac:picMkLst>
        </pc:picChg>
        <pc:picChg chg="mod">
          <ac:chgData name="CHAZOT Lissa (INTPA-EXT)" userId="S::lissa.chazot@ext.ec.europa.eu::aed46258-606d-4748-b0d8-06e251058f6d" providerId="AD" clId="Web-{9EFA4EEC-7E22-4C2D-BFF0-58509E6F9D21}" dt="2021-02-23T12:07:08.259" v="179" actId="1076"/>
          <ac:picMkLst>
            <pc:docMk/>
            <pc:sldMk cId="4098834024" sldId="561"/>
            <ac:picMk id="15" creationId="{00000000-0000-0000-0000-000000000000}"/>
          </ac:picMkLst>
        </pc:picChg>
        <pc:picChg chg="mod">
          <ac:chgData name="CHAZOT Lissa (INTPA-EXT)" userId="S::lissa.chazot@ext.ec.europa.eu::aed46258-606d-4748-b0d8-06e251058f6d" providerId="AD" clId="Web-{9EFA4EEC-7E22-4C2D-BFF0-58509E6F9D21}" dt="2021-02-23T12:07:08.353" v="185" actId="1076"/>
          <ac:picMkLst>
            <pc:docMk/>
            <pc:sldMk cId="4098834024" sldId="561"/>
            <ac:picMk id="26" creationId="{00000000-0000-0000-0000-000000000000}"/>
          </ac:picMkLst>
        </pc:picChg>
        <pc:picChg chg="mod">
          <ac:chgData name="CHAZOT Lissa (INTPA-EXT)" userId="S::lissa.chazot@ext.ec.europa.eu::aed46258-606d-4748-b0d8-06e251058f6d" providerId="AD" clId="Web-{9EFA4EEC-7E22-4C2D-BFF0-58509E6F9D21}" dt="2021-02-23T12:07:08.462" v="192" actId="1076"/>
          <ac:picMkLst>
            <pc:docMk/>
            <pc:sldMk cId="4098834024" sldId="561"/>
            <ac:picMk id="39" creationId="{00000000-0000-0000-0000-000000000000}"/>
          </ac:picMkLst>
        </pc:picChg>
        <pc:picChg chg="mod">
          <ac:chgData name="CHAZOT Lissa (INTPA-EXT)" userId="S::lissa.chazot@ext.ec.europa.eu::aed46258-606d-4748-b0d8-06e251058f6d" providerId="AD" clId="Web-{9EFA4EEC-7E22-4C2D-BFF0-58509E6F9D21}" dt="2021-02-23T12:07:08.509" v="195" actId="1076"/>
          <ac:picMkLst>
            <pc:docMk/>
            <pc:sldMk cId="4098834024" sldId="561"/>
            <ac:picMk id="42" creationId="{00000000-0000-0000-0000-000000000000}"/>
          </ac:picMkLst>
        </pc:picChg>
        <pc:picChg chg="mod">
          <ac:chgData name="CHAZOT Lissa (INTPA-EXT)" userId="S::lissa.chazot@ext.ec.europa.eu::aed46258-606d-4748-b0d8-06e251058f6d" providerId="AD" clId="Web-{9EFA4EEC-7E22-4C2D-BFF0-58509E6F9D21}" dt="2021-02-23T12:07:08.540" v="197" actId="1076"/>
          <ac:picMkLst>
            <pc:docMk/>
            <pc:sldMk cId="4098834024" sldId="561"/>
            <ac:picMk id="44" creationId="{00000000-0000-0000-0000-000000000000}"/>
          </ac:picMkLst>
        </pc:picChg>
        <pc:cxnChg chg="mod">
          <ac:chgData name="CHAZOT Lissa (INTPA-EXT)" userId="S::lissa.chazot@ext.ec.europa.eu::aed46258-606d-4748-b0d8-06e251058f6d" providerId="AD" clId="Web-{9EFA4EEC-7E22-4C2D-BFF0-58509E6F9D21}" dt="2021-02-23T12:07:08.181" v="174" actId="1076"/>
          <ac:cxnSpMkLst>
            <pc:docMk/>
            <pc:sldMk cId="4098834024" sldId="561"/>
            <ac:cxnSpMk id="10" creationId="{00000000-0000-0000-0000-000000000000}"/>
          </ac:cxnSpMkLst>
        </pc:cxnChg>
        <pc:cxnChg chg="mod">
          <ac:chgData name="CHAZOT Lissa (INTPA-EXT)" userId="S::lissa.chazot@ext.ec.europa.eu::aed46258-606d-4748-b0d8-06e251058f6d" providerId="AD" clId="Web-{9EFA4EEC-7E22-4C2D-BFF0-58509E6F9D21}" dt="2021-02-23T12:07:08.243" v="177" actId="1076"/>
          <ac:cxnSpMkLst>
            <pc:docMk/>
            <pc:sldMk cId="4098834024" sldId="561"/>
            <ac:cxnSpMk id="13" creationId="{00000000-0000-0000-0000-000000000000}"/>
          </ac:cxnSpMkLst>
        </pc:cxnChg>
        <pc:cxnChg chg="mod">
          <ac:chgData name="CHAZOT Lissa (INTPA-EXT)" userId="S::lissa.chazot@ext.ec.europa.eu::aed46258-606d-4748-b0d8-06e251058f6d" providerId="AD" clId="Web-{9EFA4EEC-7E22-4C2D-BFF0-58509E6F9D21}" dt="2021-02-23T12:07:08.493" v="194" actId="1076"/>
          <ac:cxnSpMkLst>
            <pc:docMk/>
            <pc:sldMk cId="4098834024" sldId="561"/>
            <ac:cxnSpMk id="41" creationId="{00000000-0000-0000-0000-000000000000}"/>
          </ac:cxnSpMkLst>
        </pc:cxnChg>
      </pc:sldChg>
      <pc:sldChg chg="modSp">
        <pc:chgData name="CHAZOT Lissa (INTPA-EXT)" userId="S::lissa.chazot@ext.ec.europa.eu::aed46258-606d-4748-b0d8-06e251058f6d" providerId="AD" clId="Web-{9EFA4EEC-7E22-4C2D-BFF0-58509E6F9D21}" dt="2021-02-23T12:19:13.114" v="449" actId="14100"/>
        <pc:sldMkLst>
          <pc:docMk/>
          <pc:sldMk cId="4201163996" sldId="571"/>
        </pc:sldMkLst>
        <pc:spChg chg="mod">
          <ac:chgData name="CHAZOT Lissa (INTPA-EXT)" userId="S::lissa.chazot@ext.ec.europa.eu::aed46258-606d-4748-b0d8-06e251058f6d" providerId="AD" clId="Web-{9EFA4EEC-7E22-4C2D-BFF0-58509E6F9D21}" dt="2021-02-23T12:19:13.114" v="449" actId="14100"/>
          <ac:spMkLst>
            <pc:docMk/>
            <pc:sldMk cId="4201163996" sldId="571"/>
            <ac:spMk id="11" creationId="{09EB585C-3B7E-41A9-9C8D-46DE2315401F}"/>
          </ac:spMkLst>
        </pc:spChg>
      </pc:sldChg>
      <pc:sldChg chg="addSp delSp modSp new">
        <pc:chgData name="CHAZOT Lissa (INTPA-EXT)" userId="S::lissa.chazot@ext.ec.europa.eu::aed46258-606d-4748-b0d8-06e251058f6d" providerId="AD" clId="Web-{9EFA4EEC-7E22-4C2D-BFF0-58509E6F9D21}" dt="2021-02-23T12:56:44.070" v="464" actId="20577"/>
        <pc:sldMkLst>
          <pc:docMk/>
          <pc:sldMk cId="365980482" sldId="573"/>
        </pc:sldMkLst>
        <pc:spChg chg="del">
          <ac:chgData name="CHAZOT Lissa (INTPA-EXT)" userId="S::lissa.chazot@ext.ec.europa.eu::aed46258-606d-4748-b0d8-06e251058f6d" providerId="AD" clId="Web-{9EFA4EEC-7E22-4C2D-BFF0-58509E6F9D21}" dt="2021-02-23T12:11:09.263" v="297"/>
          <ac:spMkLst>
            <pc:docMk/>
            <pc:sldMk cId="365980482" sldId="573"/>
            <ac:spMk id="2" creationId="{1C67FFA6-684B-48C5-8B12-F09F0DBC311E}"/>
          </ac:spMkLst>
        </pc:spChg>
        <pc:spChg chg="del mod">
          <ac:chgData name="CHAZOT Lissa (INTPA-EXT)" userId="S::lissa.chazot@ext.ec.europa.eu::aed46258-606d-4748-b0d8-06e251058f6d" providerId="AD" clId="Web-{9EFA4EEC-7E22-4C2D-BFF0-58509E6F9D21}" dt="2021-02-23T12:11:46.654" v="326"/>
          <ac:spMkLst>
            <pc:docMk/>
            <pc:sldMk cId="365980482" sldId="573"/>
            <ac:spMk id="3" creationId="{5E5EA75C-BA00-48C0-BCB0-F0D2729C0941}"/>
          </ac:spMkLst>
        </pc:spChg>
        <pc:spChg chg="mod">
          <ac:chgData name="CHAZOT Lissa (INTPA-EXT)" userId="S::lissa.chazot@ext.ec.europa.eu::aed46258-606d-4748-b0d8-06e251058f6d" providerId="AD" clId="Web-{9EFA4EEC-7E22-4C2D-BFF0-58509E6F9D21}" dt="2021-02-23T12:11:37.794" v="323" actId="20577"/>
          <ac:spMkLst>
            <pc:docMk/>
            <pc:sldMk cId="365980482" sldId="573"/>
            <ac:spMk id="4" creationId="{DC6294CC-83F8-4555-9893-B548A7863C1B}"/>
          </ac:spMkLst>
        </pc:spChg>
        <pc:spChg chg="add mod">
          <ac:chgData name="CHAZOT Lissa (INTPA-EXT)" userId="S::lissa.chazot@ext.ec.europa.eu::aed46258-606d-4748-b0d8-06e251058f6d" providerId="AD" clId="Web-{9EFA4EEC-7E22-4C2D-BFF0-58509E6F9D21}" dt="2021-02-23T12:56:44.070" v="464" actId="20577"/>
          <ac:spMkLst>
            <pc:docMk/>
            <pc:sldMk cId="365980482" sldId="573"/>
            <ac:spMk id="6" creationId="{BFEE49AE-A9B5-4E24-AB97-7480C69137E2}"/>
          </ac:spMkLst>
        </pc:spChg>
        <pc:picChg chg="add mod">
          <ac:chgData name="CHAZOT Lissa (INTPA-EXT)" userId="S::lissa.chazot@ext.ec.europa.eu::aed46258-606d-4748-b0d8-06e251058f6d" providerId="AD" clId="Web-{9EFA4EEC-7E22-4C2D-BFF0-58509E6F9D21}" dt="2021-02-23T12:14:24.250" v="365" actId="14100"/>
          <ac:picMkLst>
            <pc:docMk/>
            <pc:sldMk cId="365980482" sldId="573"/>
            <ac:picMk id="5" creationId="{2B20FA79-FB5D-48A0-9626-068AACB2170E}"/>
          </ac:picMkLst>
        </pc:picChg>
      </pc:sldChg>
      <pc:sldChg chg="delSp modSp new">
        <pc:chgData name="CHAZOT Lissa (INTPA-EXT)" userId="S::lissa.chazot@ext.ec.europa.eu::aed46258-606d-4748-b0d8-06e251058f6d" providerId="AD" clId="Web-{9EFA4EEC-7E22-4C2D-BFF0-58509E6F9D21}" dt="2021-02-23T12:18:46.754" v="431" actId="20577"/>
        <pc:sldMkLst>
          <pc:docMk/>
          <pc:sldMk cId="553311283" sldId="574"/>
        </pc:sldMkLst>
        <pc:spChg chg="mod">
          <ac:chgData name="CHAZOT Lissa (INTPA-EXT)" userId="S::lissa.chazot@ext.ec.europa.eu::aed46258-606d-4748-b0d8-06e251058f6d" providerId="AD" clId="Web-{9EFA4EEC-7E22-4C2D-BFF0-58509E6F9D21}" dt="2021-02-23T12:18:46.754" v="431" actId="20577"/>
          <ac:spMkLst>
            <pc:docMk/>
            <pc:sldMk cId="553311283" sldId="574"/>
            <ac:spMk id="2" creationId="{AB7AEE0E-CCEC-4A98-81BB-4773DFB25147}"/>
          </ac:spMkLst>
        </pc:spChg>
        <pc:spChg chg="del mod">
          <ac:chgData name="CHAZOT Lissa (INTPA-EXT)" userId="S::lissa.chazot@ext.ec.europa.eu::aed46258-606d-4748-b0d8-06e251058f6d" providerId="AD" clId="Web-{9EFA4EEC-7E22-4C2D-BFF0-58509E6F9D21}" dt="2021-02-23T12:16:09.939" v="371"/>
          <ac:spMkLst>
            <pc:docMk/>
            <pc:sldMk cId="553311283" sldId="574"/>
            <ac:spMk id="3" creationId="{863EF420-A48E-4D6B-A821-BDF560414E3E}"/>
          </ac:spMkLst>
        </pc:spChg>
        <pc:spChg chg="mod">
          <ac:chgData name="CHAZOT Lissa (INTPA-EXT)" userId="S::lissa.chazot@ext.ec.europa.eu::aed46258-606d-4748-b0d8-06e251058f6d" providerId="AD" clId="Web-{9EFA4EEC-7E22-4C2D-BFF0-58509E6F9D21}" dt="2021-02-23T12:16:19.049" v="373" actId="20577"/>
          <ac:spMkLst>
            <pc:docMk/>
            <pc:sldMk cId="553311283" sldId="574"/>
            <ac:spMk id="4" creationId="{164E73C3-9A97-4F5F-944D-5C6708E7D62B}"/>
          </ac:spMkLst>
        </pc:spChg>
      </pc:sldChg>
    </pc:docChg>
  </pc:docChgLst>
  <pc:docChgLst>
    <pc:chgData name="CHAZOT Lissa (INTPA-EXT)" userId="S::lissa.chazot@ext.ec.europa.eu::aed46258-606d-4748-b0d8-06e251058f6d" providerId="AD" clId="Web-{BFDE13FF-32FA-4D31-8320-222C5E889BA8}"/>
    <pc:docChg chg="modSld">
      <pc:chgData name="CHAZOT Lissa (INTPA-EXT)" userId="S::lissa.chazot@ext.ec.europa.eu::aed46258-606d-4748-b0d8-06e251058f6d" providerId="AD" clId="Web-{BFDE13FF-32FA-4D31-8320-222C5E889BA8}" dt="2021-02-18T20:54:24.580" v="4"/>
      <pc:docMkLst>
        <pc:docMk/>
      </pc:docMkLst>
      <pc:sldChg chg="addSp delSp modSp">
        <pc:chgData name="CHAZOT Lissa (INTPA-EXT)" userId="S::lissa.chazot@ext.ec.europa.eu::aed46258-606d-4748-b0d8-06e251058f6d" providerId="AD" clId="Web-{BFDE13FF-32FA-4D31-8320-222C5E889BA8}" dt="2021-02-18T20:54:24.580" v="4"/>
        <pc:sldMkLst>
          <pc:docMk/>
          <pc:sldMk cId="1121371840" sldId="258"/>
        </pc:sldMkLst>
        <pc:picChg chg="add del mod">
          <ac:chgData name="CHAZOT Lissa (INTPA-EXT)" userId="S::lissa.chazot@ext.ec.europa.eu::aed46258-606d-4748-b0d8-06e251058f6d" providerId="AD" clId="Web-{BFDE13FF-32FA-4D31-8320-222C5E889BA8}" dt="2021-02-18T20:54:11.767" v="1"/>
          <ac:picMkLst>
            <pc:docMk/>
            <pc:sldMk cId="1121371840" sldId="258"/>
            <ac:picMk id="3" creationId="{70EFEF6A-406F-47D6-ACCD-17C33741D688}"/>
          </ac:picMkLst>
        </pc:picChg>
        <pc:picChg chg="add del mod">
          <ac:chgData name="CHAZOT Lissa (INTPA-EXT)" userId="S::lissa.chazot@ext.ec.europa.eu::aed46258-606d-4748-b0d8-06e251058f6d" providerId="AD" clId="Web-{BFDE13FF-32FA-4D31-8320-222C5E889BA8}" dt="2021-02-18T20:54:24.580" v="4"/>
          <ac:picMkLst>
            <pc:docMk/>
            <pc:sldMk cId="1121371840" sldId="258"/>
            <ac:picMk id="4" creationId="{B02E6C44-2DA8-40CA-BB48-CDCDB10DD06B}"/>
          </ac:picMkLst>
        </pc:picChg>
      </pc:sldChg>
    </pc:docChg>
  </pc:docChgLst>
  <pc:docChgLst>
    <pc:chgData name="CHAZOT Lissa (INTPA-EXT)" userId="S::lissa.chazot@ext.ec.europa.eu::aed46258-606d-4748-b0d8-06e251058f6d" providerId="AD" clId="Web-{6F1B275C-EC1E-482A-BD75-794A15BEE6D1}"/>
    <pc:docChg chg="modSld">
      <pc:chgData name="CHAZOT Lissa (INTPA-EXT)" userId="S::lissa.chazot@ext.ec.europa.eu::aed46258-606d-4748-b0d8-06e251058f6d" providerId="AD" clId="Web-{6F1B275C-EC1E-482A-BD75-794A15BEE6D1}" dt="2021-02-23T08:33:06.126" v="125" actId="1076"/>
      <pc:docMkLst>
        <pc:docMk/>
      </pc:docMkLst>
      <pc:sldChg chg="addSp modSp">
        <pc:chgData name="CHAZOT Lissa (INTPA-EXT)" userId="S::lissa.chazot@ext.ec.europa.eu::aed46258-606d-4748-b0d8-06e251058f6d" providerId="AD" clId="Web-{6F1B275C-EC1E-482A-BD75-794A15BEE6D1}" dt="2021-02-23T08:32:28.047" v="114" actId="1076"/>
        <pc:sldMkLst>
          <pc:docMk/>
          <pc:sldMk cId="17428860" sldId="409"/>
        </pc:sldMkLst>
        <pc:spChg chg="add mod">
          <ac:chgData name="CHAZOT Lissa (INTPA-EXT)" userId="S::lissa.chazot@ext.ec.europa.eu::aed46258-606d-4748-b0d8-06e251058f6d" providerId="AD" clId="Web-{6F1B275C-EC1E-482A-BD75-794A15BEE6D1}" dt="2021-02-23T08:32:28.047" v="114" actId="1076"/>
          <ac:spMkLst>
            <pc:docMk/>
            <pc:sldMk cId="17428860" sldId="409"/>
            <ac:spMk id="2" creationId="{5D07F78E-516A-4D7D-A048-D039A7C1B70D}"/>
          </ac:spMkLst>
        </pc:spChg>
        <pc:spChg chg="mod">
          <ac:chgData name="CHAZOT Lissa (INTPA-EXT)" userId="S::lissa.chazot@ext.ec.europa.eu::aed46258-606d-4748-b0d8-06e251058f6d" providerId="AD" clId="Web-{6F1B275C-EC1E-482A-BD75-794A15BEE6D1}" dt="2021-02-23T08:32:04.530" v="108" actId="20577"/>
          <ac:spMkLst>
            <pc:docMk/>
            <pc:sldMk cId="17428860" sldId="409"/>
            <ac:spMk id="6" creationId="{00000000-0000-0000-0000-000000000000}"/>
          </ac:spMkLst>
        </pc:spChg>
        <pc:spChg chg="mod">
          <ac:chgData name="CHAZOT Lissa (INTPA-EXT)" userId="S::lissa.chazot@ext.ec.europa.eu::aed46258-606d-4748-b0d8-06e251058f6d" providerId="AD" clId="Web-{6F1B275C-EC1E-482A-BD75-794A15BEE6D1}" dt="2021-02-23T08:32:10.921" v="109" actId="1076"/>
          <ac:spMkLst>
            <pc:docMk/>
            <pc:sldMk cId="17428860" sldId="409"/>
            <ac:spMk id="13" creationId="{00000000-0000-0000-0000-000000000000}"/>
          </ac:spMkLst>
        </pc:spChg>
      </pc:sldChg>
      <pc:sldChg chg="modSp">
        <pc:chgData name="CHAZOT Lissa (INTPA-EXT)" userId="S::lissa.chazot@ext.ec.europa.eu::aed46258-606d-4748-b0d8-06e251058f6d" providerId="AD" clId="Web-{6F1B275C-EC1E-482A-BD75-794A15BEE6D1}" dt="2021-02-23T08:33:06.126" v="125" actId="1076"/>
        <pc:sldMkLst>
          <pc:docMk/>
          <pc:sldMk cId="1155085377" sldId="499"/>
        </pc:sldMkLst>
        <pc:spChg chg="mod">
          <ac:chgData name="CHAZOT Lissa (INTPA-EXT)" userId="S::lissa.chazot@ext.ec.europa.eu::aed46258-606d-4748-b0d8-06e251058f6d" providerId="AD" clId="Web-{6F1B275C-EC1E-482A-BD75-794A15BEE6D1}" dt="2021-02-23T08:33:06.126" v="125" actId="1076"/>
          <ac:spMkLst>
            <pc:docMk/>
            <pc:sldMk cId="1155085377" sldId="499"/>
            <ac:spMk id="2" creationId="{00000000-0000-0000-0000-000000000000}"/>
          </ac:spMkLst>
        </pc:spChg>
      </pc:sldChg>
      <pc:sldChg chg="addSp delSp addAnim delAnim">
        <pc:chgData name="CHAZOT Lissa (INTPA-EXT)" userId="S::lissa.chazot@ext.ec.europa.eu::aed46258-606d-4748-b0d8-06e251058f6d" providerId="AD" clId="Web-{6F1B275C-EC1E-482A-BD75-794A15BEE6D1}" dt="2021-02-23T08:26:02.257" v="5"/>
        <pc:sldMkLst>
          <pc:docMk/>
          <pc:sldMk cId="3184879538" sldId="529"/>
        </pc:sldMkLst>
        <pc:spChg chg="del">
          <ac:chgData name="CHAZOT Lissa (INTPA-EXT)" userId="S::lissa.chazot@ext.ec.europa.eu::aed46258-606d-4748-b0d8-06e251058f6d" providerId="AD" clId="Web-{6F1B275C-EC1E-482A-BD75-794A15BEE6D1}" dt="2021-02-23T08:25:53.179" v="1"/>
          <ac:spMkLst>
            <pc:docMk/>
            <pc:sldMk cId="3184879538" sldId="529"/>
            <ac:spMk id="3" creationId="{00000000-0000-0000-0000-000000000000}"/>
          </ac:spMkLst>
        </pc:spChg>
        <pc:spChg chg="add del">
          <ac:chgData name="CHAZOT Lissa (INTPA-EXT)" userId="S::lissa.chazot@ext.ec.europa.eu::aed46258-606d-4748-b0d8-06e251058f6d" providerId="AD" clId="Web-{6F1B275C-EC1E-482A-BD75-794A15BEE6D1}" dt="2021-02-23T08:25:58.210" v="4"/>
          <ac:spMkLst>
            <pc:docMk/>
            <pc:sldMk cId="3184879538" sldId="529"/>
            <ac:spMk id="31" creationId="{343EE7B5-FA4A-4D67-9D03-029AC7735409}"/>
          </ac:spMkLst>
        </pc:spChg>
        <pc:spChg chg="del">
          <ac:chgData name="CHAZOT Lissa (INTPA-EXT)" userId="S::lissa.chazot@ext.ec.europa.eu::aed46258-606d-4748-b0d8-06e251058f6d" providerId="AD" clId="Web-{6F1B275C-EC1E-482A-BD75-794A15BEE6D1}" dt="2021-02-23T08:25:54.663" v="2"/>
          <ac:spMkLst>
            <pc:docMk/>
            <pc:sldMk cId="3184879538" sldId="529"/>
            <ac:spMk id="32" creationId="{00000000-0000-0000-0000-000000000000}"/>
          </ac:spMkLst>
        </pc:spChg>
        <pc:spChg chg="del">
          <ac:chgData name="CHAZOT Lissa (INTPA-EXT)" userId="S::lissa.chazot@ext.ec.europa.eu::aed46258-606d-4748-b0d8-06e251058f6d" providerId="AD" clId="Web-{6F1B275C-EC1E-482A-BD75-794A15BEE6D1}" dt="2021-02-23T08:26:02.257" v="5"/>
          <ac:spMkLst>
            <pc:docMk/>
            <pc:sldMk cId="3184879538" sldId="529"/>
            <ac:spMk id="33" creationId="{00000000-0000-0000-0000-000000000000}"/>
          </ac:spMkLst>
        </pc:spChg>
        <pc:spChg chg="del">
          <ac:chgData name="CHAZOT Lissa (INTPA-EXT)" userId="S::lissa.chazot@ext.ec.europa.eu::aed46258-606d-4748-b0d8-06e251058f6d" providerId="AD" clId="Web-{6F1B275C-EC1E-482A-BD75-794A15BEE6D1}" dt="2021-02-23T08:25:51.522" v="0"/>
          <ac:spMkLst>
            <pc:docMk/>
            <pc:sldMk cId="3184879538" sldId="529"/>
            <ac:spMk id="42" creationId="{00000000-0000-0000-0000-000000000000}"/>
          </ac:spMkLst>
        </pc:spChg>
      </pc:sldChg>
      <pc:sldChg chg="modSp">
        <pc:chgData name="CHAZOT Lissa (INTPA-EXT)" userId="S::lissa.chazot@ext.ec.europa.eu::aed46258-606d-4748-b0d8-06e251058f6d" providerId="AD" clId="Web-{6F1B275C-EC1E-482A-BD75-794A15BEE6D1}" dt="2021-02-23T08:32:50.781" v="124" actId="20577"/>
        <pc:sldMkLst>
          <pc:docMk/>
          <pc:sldMk cId="2918320331" sldId="545"/>
        </pc:sldMkLst>
        <pc:spChg chg="mod">
          <ac:chgData name="CHAZOT Lissa (INTPA-EXT)" userId="S::lissa.chazot@ext.ec.europa.eu::aed46258-606d-4748-b0d8-06e251058f6d" providerId="AD" clId="Web-{6F1B275C-EC1E-482A-BD75-794A15BEE6D1}" dt="2021-02-23T08:32:50.781" v="124" actId="20577"/>
          <ac:spMkLst>
            <pc:docMk/>
            <pc:sldMk cId="2918320331" sldId="545"/>
            <ac:spMk id="5" creationId="{00000000-0000-0000-0000-000000000000}"/>
          </ac:spMkLst>
        </pc:spChg>
      </pc:sldChg>
      <pc:sldChg chg="addSp modSp delCm">
        <pc:chgData name="CHAZOT Lissa (INTPA-EXT)" userId="S::lissa.chazot@ext.ec.europa.eu::aed46258-606d-4748-b0d8-06e251058f6d" providerId="AD" clId="Web-{6F1B275C-EC1E-482A-BD75-794A15BEE6D1}" dt="2021-02-23T08:31:27.655" v="99" actId="1076"/>
        <pc:sldMkLst>
          <pc:docMk/>
          <pc:sldMk cId="4157480119" sldId="551"/>
        </pc:sldMkLst>
        <pc:spChg chg="add mod">
          <ac:chgData name="CHAZOT Lissa (INTPA-EXT)" userId="S::lissa.chazot@ext.ec.europa.eu::aed46258-606d-4748-b0d8-06e251058f6d" providerId="AD" clId="Web-{6F1B275C-EC1E-482A-BD75-794A15BEE6D1}" dt="2021-02-23T08:31:24.186" v="98" actId="20577"/>
          <ac:spMkLst>
            <pc:docMk/>
            <pc:sldMk cId="4157480119" sldId="551"/>
            <ac:spMk id="11" creationId="{718E8D53-EDBA-4685-ACAE-680C4CB3FF15}"/>
          </ac:spMkLst>
        </pc:spChg>
        <pc:spChg chg="mod">
          <ac:chgData name="CHAZOT Lissa (INTPA-EXT)" userId="S::lissa.chazot@ext.ec.europa.eu::aed46258-606d-4748-b0d8-06e251058f6d" providerId="AD" clId="Web-{6F1B275C-EC1E-482A-BD75-794A15BEE6D1}" dt="2021-02-23T08:30:22.450" v="95" actId="1076"/>
          <ac:spMkLst>
            <pc:docMk/>
            <pc:sldMk cId="4157480119" sldId="551"/>
            <ac:spMk id="16" creationId="{00000000-0000-0000-0000-000000000000}"/>
          </ac:spMkLst>
        </pc:spChg>
        <pc:spChg chg="mod">
          <ac:chgData name="CHAZOT Lissa (INTPA-EXT)" userId="S::lissa.chazot@ext.ec.europa.eu::aed46258-606d-4748-b0d8-06e251058f6d" providerId="AD" clId="Web-{6F1B275C-EC1E-482A-BD75-794A15BEE6D1}" dt="2021-02-23T08:30:09.169" v="92" actId="1076"/>
          <ac:spMkLst>
            <pc:docMk/>
            <pc:sldMk cId="4157480119" sldId="551"/>
            <ac:spMk id="17" creationId="{00000000-0000-0000-0000-000000000000}"/>
          </ac:spMkLst>
        </pc:spChg>
        <pc:spChg chg="mod">
          <ac:chgData name="CHAZOT Lissa (INTPA-EXT)" userId="S::lissa.chazot@ext.ec.europa.eu::aed46258-606d-4748-b0d8-06e251058f6d" providerId="AD" clId="Web-{6F1B275C-EC1E-482A-BD75-794A15BEE6D1}" dt="2021-02-23T08:29:18.636" v="81" actId="20577"/>
          <ac:spMkLst>
            <pc:docMk/>
            <pc:sldMk cId="4157480119" sldId="551"/>
            <ac:spMk id="20" creationId="{00000000-0000-0000-0000-000000000000}"/>
          </ac:spMkLst>
        </pc:spChg>
        <pc:picChg chg="mod">
          <ac:chgData name="CHAZOT Lissa (INTPA-EXT)" userId="S::lissa.chazot@ext.ec.europa.eu::aed46258-606d-4748-b0d8-06e251058f6d" providerId="AD" clId="Web-{6F1B275C-EC1E-482A-BD75-794A15BEE6D1}" dt="2021-02-23T08:31:27.655" v="99" actId="1076"/>
          <ac:picMkLst>
            <pc:docMk/>
            <pc:sldMk cId="4157480119" sldId="551"/>
            <ac:picMk id="15" creationId="{00000000-0000-0000-0000-000000000000}"/>
          </ac:picMkLst>
        </pc:picChg>
      </pc:sldChg>
    </pc:docChg>
  </pc:docChgLst>
  <pc:docChgLst>
    <pc:chgData name="CHAZOT Lissa (INTPA-EXT)" userId="S::lissa.chazot@ext.ec.europa.eu::aed46258-606d-4748-b0d8-06e251058f6d" providerId="AD" clId="Web-{5E11D559-2D7E-48F1-9975-FA3CAB850726}"/>
    <pc:docChg chg="modSld">
      <pc:chgData name="CHAZOT Lissa (INTPA-EXT)" userId="S::lissa.chazot@ext.ec.europa.eu::aed46258-606d-4748-b0d8-06e251058f6d" providerId="AD" clId="Web-{5E11D559-2D7E-48F1-9975-FA3CAB850726}" dt="2021-02-23T10:17:51.481" v="19" actId="20577"/>
      <pc:docMkLst>
        <pc:docMk/>
      </pc:docMkLst>
      <pc:sldChg chg="modSp">
        <pc:chgData name="CHAZOT Lissa (INTPA-EXT)" userId="S::lissa.chazot@ext.ec.europa.eu::aed46258-606d-4748-b0d8-06e251058f6d" providerId="AD" clId="Web-{5E11D559-2D7E-48F1-9975-FA3CAB850726}" dt="2021-02-23T10:17:51.481" v="19" actId="20577"/>
        <pc:sldMkLst>
          <pc:docMk/>
          <pc:sldMk cId="97091511" sldId="504"/>
        </pc:sldMkLst>
        <pc:spChg chg="mod">
          <ac:chgData name="CHAZOT Lissa (INTPA-EXT)" userId="S::lissa.chazot@ext.ec.europa.eu::aed46258-606d-4748-b0d8-06e251058f6d" providerId="AD" clId="Web-{5E11D559-2D7E-48F1-9975-FA3CAB850726}" dt="2021-02-23T10:17:51.481" v="19" actId="20577"/>
          <ac:spMkLst>
            <pc:docMk/>
            <pc:sldMk cId="97091511" sldId="504"/>
            <ac:spMk id="4" creationId="{35D46D1E-3AB7-46D9-8697-F6F5BD239E4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BBD-4647-A613-1219070A5670}"/>
              </c:ext>
            </c:extLst>
          </c:dPt>
          <c:dPt>
            <c:idx val="1"/>
            <c:bubble3D val="0"/>
            <c:spPr>
              <a:solidFill>
                <a:srgbClr val="06509F"/>
              </a:solidFill>
              <a:ln w="19050">
                <a:solidFill>
                  <a:schemeClr val="lt1"/>
                </a:solidFill>
              </a:ln>
              <a:effectLst/>
            </c:spPr>
            <c:extLst>
              <c:ext xmlns:c16="http://schemas.microsoft.com/office/drawing/2014/chart" uri="{C3380CC4-5D6E-409C-BE32-E72D297353CC}">
                <c16:uniqueId val="{00000003-4BBD-4647-A613-1219070A56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BD-4647-A613-1219070A567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BD-4647-A613-1219070A5670}"/>
              </c:ext>
            </c:extLst>
          </c:dPt>
          <c:cat>
            <c:strRef>
              <c:f>Sheet1!$A$2:$A$5</c:f>
              <c:strCache>
                <c:ptCount val="4"/>
                <c:pt idx="0">
                  <c:v>EU + MS</c:v>
                </c:pt>
                <c:pt idx="1">
                  <c:v>Other Donors</c:v>
                </c:pt>
                <c:pt idx="2">
                  <c:v>3rd Qtr</c:v>
                </c:pt>
                <c:pt idx="3">
                  <c:v>4th Qtr</c:v>
                </c:pt>
              </c:strCache>
            </c:strRef>
          </c:cat>
          <c:val>
            <c:numRef>
              <c:f>Sheet1!$B$2:$B$5</c:f>
              <c:numCache>
                <c:formatCode>General</c:formatCode>
                <c:ptCount val="4"/>
                <c:pt idx="0">
                  <c:v>57</c:v>
                </c:pt>
                <c:pt idx="1">
                  <c:v>43</c:v>
                </c:pt>
                <c:pt idx="2">
                  <c:v>0</c:v>
                </c:pt>
                <c:pt idx="3">
                  <c:v>0</c:v>
                </c:pt>
              </c:numCache>
            </c:numRef>
          </c:val>
          <c:extLst>
            <c:ext xmlns:c16="http://schemas.microsoft.com/office/drawing/2014/chart" uri="{C3380CC4-5D6E-409C-BE32-E72D297353CC}">
              <c16:uniqueId val="{00000008-4BBD-4647-A613-1219070A5670}"/>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8"/>
      <c:rAngAx val="0"/>
    </c:view3D>
    <c:floor>
      <c:thickness val="0"/>
    </c:floor>
    <c:sideWall>
      <c:thickness val="0"/>
    </c:sideWall>
    <c:backWall>
      <c:thickness val="0"/>
    </c:backWall>
    <c:plotArea>
      <c:layout>
        <c:manualLayout>
          <c:layoutTarget val="inner"/>
          <c:xMode val="edge"/>
          <c:yMode val="edge"/>
          <c:x val="8.2420240298647932E-2"/>
          <c:y val="0.11130141911562515"/>
          <c:w val="0.82320732816764453"/>
          <c:h val="0.73593607440778774"/>
        </c:manualLayout>
      </c:layout>
      <c:pie3DChart>
        <c:varyColors val="1"/>
        <c:ser>
          <c:idx val="0"/>
          <c:order val="0"/>
          <c:explosion val="26"/>
          <c:dLbls>
            <c:dLbl>
              <c:idx val="0"/>
              <c:layout>
                <c:manualLayout>
                  <c:x val="-0.16327613430791271"/>
                  <c:y val="-0.10808220538767671"/>
                </c:manualLayout>
              </c:layout>
              <c:tx>
                <c:rich>
                  <a:bodyPr/>
                  <a:lstStyle/>
                  <a:p>
                    <a:r>
                      <a:rPr lang="en-US"/>
                      <a:t>European Neighbourhood Instrument (ENI)</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0B44-4736-894F-1B7FABE44D93}"/>
                </c:ext>
              </c:extLst>
            </c:dLbl>
            <c:dLbl>
              <c:idx val="1"/>
              <c:layout>
                <c:manualLayout>
                  <c:x val="-0.14772751513630517"/>
                  <c:y val="-0.26105526086791442"/>
                </c:manualLayout>
              </c:layout>
              <c:tx>
                <c:rich>
                  <a:bodyPr/>
                  <a:lstStyle/>
                  <a:p>
                    <a:r>
                      <a:rPr lang="en-US"/>
                      <a:t>Development Cooperation Instrument (DCI)</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B44-4736-894F-1B7FABE44D93}"/>
                </c:ext>
              </c:extLst>
            </c:dLbl>
            <c:dLbl>
              <c:idx val="2"/>
              <c:layout>
                <c:manualLayout>
                  <c:x val="8.3169683470841041E-2"/>
                  <c:y val="6.3640887425524054E-2"/>
                </c:manualLayout>
              </c:layout>
              <c:tx>
                <c:rich>
                  <a:bodyPr/>
                  <a:lstStyle/>
                  <a:p>
                    <a:r>
                      <a:rPr lang="en-US"/>
                      <a:t>European Instrument for Democracy and Human Rights (EIDHR)</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0B44-4736-894F-1B7FABE44D93}"/>
                </c:ext>
              </c:extLst>
            </c:dLbl>
            <c:dLbl>
              <c:idx val="3"/>
              <c:layout/>
              <c:tx>
                <c:rich>
                  <a:bodyPr/>
                  <a:lstStyle/>
                  <a:p>
                    <a:r>
                      <a:rPr lang="en-US"/>
                      <a:t>Instrument contributing to Stability and Peace (IcSP)</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B44-4736-894F-1B7FABE44D93}"/>
                </c:ext>
              </c:extLst>
            </c:dLbl>
            <c:dLbl>
              <c:idx val="4"/>
              <c:layout>
                <c:manualLayout>
                  <c:x val="-6.6468561449739103E-2"/>
                  <c:y val="-1.0346203473114034E-2"/>
                </c:manualLayout>
              </c:layout>
              <c:tx>
                <c:rich>
                  <a:bodyPr/>
                  <a:lstStyle/>
                  <a:p>
                    <a:r>
                      <a:rPr lang="en-US"/>
                      <a:t>Partnership instrument for cooperation with third countries (PI) </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B44-4736-894F-1B7FABE44D93}"/>
                </c:ext>
              </c:extLst>
            </c:dLbl>
            <c:dLbl>
              <c:idx val="5"/>
              <c:layout/>
              <c:tx>
                <c:rich>
                  <a:bodyPr/>
                  <a:lstStyle/>
                  <a:p>
                    <a:r>
                      <a:rPr lang="en-US"/>
                      <a:t>Guarantee Fund for External Actions</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B44-4736-894F-1B7FABE44D93}"/>
                </c:ext>
              </c:extLst>
            </c:dLbl>
            <c:dLbl>
              <c:idx val="6"/>
              <c:layout>
                <c:manualLayout>
                  <c:x val="0.1962543526680679"/>
                  <c:y val="-0.1024062031034693"/>
                </c:manualLayout>
              </c:layout>
              <c:tx>
                <c:rich>
                  <a:bodyPr/>
                  <a:lstStyle/>
                  <a:p>
                    <a:r>
                      <a:rPr lang="en-US"/>
                      <a:t>European Development Fund (EDF)
</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0B44-4736-894F-1B7FABE44D93}"/>
                </c:ext>
              </c:extLst>
            </c:dLbl>
            <c:dLbl>
              <c:idx val="7"/>
              <c:layout>
                <c:manualLayout>
                  <c:x val="8.449801842498772E-2"/>
                  <c:y val="9.02472857778941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0B44-4736-894F-1B7FABE44D93}"/>
                </c:ext>
              </c:extLst>
            </c:dLbl>
            <c:dLbl>
              <c:idx val="8"/>
              <c:layout>
                <c:manualLayout>
                  <c:x val="-8.4782758728864066E-2"/>
                  <c:y val="7.652612552632456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0B44-4736-894F-1B7FABE44D93}"/>
                </c:ext>
              </c:extLst>
            </c:dLbl>
            <c:dLbl>
              <c:idx val="9"/>
              <c:layout>
                <c:manualLayout>
                  <c:x val="-7.2460185504700361E-2"/>
                  <c:y val="-0.1004789990097159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0B44-4736-894F-1B7FABE44D93}"/>
                </c:ext>
              </c:extLst>
            </c:dLbl>
            <c:dLbl>
              <c:idx val="10"/>
              <c:layout>
                <c:manualLayout>
                  <c:x val="2.6216760255565665E-2"/>
                  <c:y val="-6.31055781435428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0B44-4736-894F-1B7FABE44D93}"/>
                </c:ext>
              </c:extLst>
            </c:dLbl>
            <c:dLbl>
              <c:idx val="11"/>
              <c:layout>
                <c:manualLayout>
                  <c:x val="1.3065533143018575E-2"/>
                  <c:y val="2.2449866153642903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0B44-4736-894F-1B7FABE44D93}"/>
                </c:ext>
              </c:extLst>
            </c:dLbl>
            <c:numFmt formatCode="0.00%" sourceLinked="0"/>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Sheet1!$A$10:$A$21</c:f>
              <c:strCache>
                <c:ptCount val="12"/>
                <c:pt idx="0">
                  <c:v>European Neighbourhood Instrument (ENI)</c:v>
                </c:pt>
                <c:pt idx="1">
                  <c:v>Development Cooperation Instrument (DCI)</c:v>
                </c:pt>
                <c:pt idx="2">
                  <c:v>European Instrument for Democracy and Human Rights (EIDHR)</c:v>
                </c:pt>
                <c:pt idx="3">
                  <c:v>Instrument contributing to Stability and Peace (IcSP)</c:v>
                </c:pt>
                <c:pt idx="4">
                  <c:v>Partnership instrument for cooperation with third countries (PI) </c:v>
                </c:pt>
                <c:pt idx="5">
                  <c:v>Guarantee Fund for External Actions</c:v>
                </c:pt>
                <c:pt idx="6">
                  <c:v>European Development Fund (EDF)</c:v>
                </c:pt>
                <c:pt idx="7">
                  <c:v>Pre-accession assistance</c:v>
                </c:pt>
                <c:pt idx="8">
                  <c:v>Humanitarian aid</c:v>
                </c:pt>
                <c:pt idx="9">
                  <c:v>Common Foreign and Security Policy</c:v>
                </c:pt>
                <c:pt idx="10">
                  <c:v>Overseas countries and territories (incl. Greenland)</c:v>
                </c:pt>
                <c:pt idx="11">
                  <c:v>European Instrument for Nuclear Safety</c:v>
                </c:pt>
              </c:strCache>
            </c:strRef>
          </c:cat>
          <c:val>
            <c:numRef>
              <c:f>Sheet1!$B$10:$B$21</c:f>
              <c:numCache>
                <c:formatCode>General</c:formatCode>
                <c:ptCount val="12"/>
                <c:pt idx="0">
                  <c:v>15432</c:v>
                </c:pt>
                <c:pt idx="1">
                  <c:v>19996</c:v>
                </c:pt>
                <c:pt idx="2" formatCode="#,##0.00">
                  <c:v>1332</c:v>
                </c:pt>
                <c:pt idx="3" formatCode="#,##0.00">
                  <c:v>2338</c:v>
                </c:pt>
                <c:pt idx="4" formatCode="#,##0.00">
                  <c:v>955</c:v>
                </c:pt>
                <c:pt idx="5" formatCode="#,##0.00">
                  <c:v>1193</c:v>
                </c:pt>
                <c:pt idx="6" formatCode="#,##0.00">
                  <c:v>30506</c:v>
                </c:pt>
                <c:pt idx="7">
                  <c:v>14500</c:v>
                </c:pt>
                <c:pt idx="8">
                  <c:v>11000</c:v>
                </c:pt>
                <c:pt idx="9">
                  <c:v>3000</c:v>
                </c:pt>
                <c:pt idx="10">
                  <c:v>500</c:v>
                </c:pt>
                <c:pt idx="11">
                  <c:v>300</c:v>
                </c:pt>
              </c:numCache>
            </c:numRef>
          </c:val>
          <c:extLst>
            <c:ext xmlns:c16="http://schemas.microsoft.com/office/drawing/2014/chart" uri="{C3380CC4-5D6E-409C-BE32-E72D297353CC}">
              <c16:uniqueId val="{0000000C-0B44-4736-894F-1B7FABE44D93}"/>
            </c:ext>
          </c:extLst>
        </c:ser>
        <c:dLbls>
          <c:showLegendKey val="0"/>
          <c:showVal val="0"/>
          <c:showCatName val="1"/>
          <c:showSerName val="0"/>
          <c:showPercent val="1"/>
          <c:showBubbleSize val="0"/>
          <c:showLeaderLines val="1"/>
        </c:dLbls>
      </c:pie3DChart>
      <c:spPr>
        <a:noFill/>
      </c:spPr>
    </c:plotArea>
    <c:plotVisOnly val="1"/>
    <c:dispBlanksAs val="gap"/>
    <c:showDLblsOverMax val="0"/>
  </c:chart>
  <c:txPr>
    <a:bodyPr/>
    <a:lstStyle/>
    <a:p>
      <a:pPr>
        <a:defRPr>
          <a:solidFill>
            <a:schemeClr val="bg1"/>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1-02-22T08:46:28.248" idx="11">
    <p:pos x="10" y="10"/>
    <p:text>Remove this slide and all ref to budgetary commitment and visa chain
</p:text>
    <p:extLst>
      <p:ext uri="{C676402C-5697-4E1C-873F-D02D1690AC5C}">
        <p15:threadingInfo xmlns:p15="http://schemas.microsoft.com/office/powerpoint/2012/main" timeZoneBias="480"/>
      </p:ext>
    </p:extLst>
  </p:cm>
</p:cmLst>
</file>

<file path=ppt/drawings/drawing1.xml><?xml version="1.0" encoding="utf-8"?>
<c:userShapes xmlns:c="http://schemas.openxmlformats.org/drawingml/2006/chart">
  <cdr:relSizeAnchor xmlns:cdr="http://schemas.openxmlformats.org/drawingml/2006/chartDrawing">
    <cdr:from>
      <cdr:x>0.12649</cdr:x>
      <cdr:y>0.00181</cdr:y>
    </cdr:from>
    <cdr:to>
      <cdr:x>0.86653</cdr:x>
      <cdr:y>0.87307</cdr:y>
    </cdr:to>
    <cdr:sp macro="" textlink="">
      <cdr:nvSpPr>
        <cdr:cNvPr id="4" name="Arc 3"/>
        <cdr:cNvSpPr/>
      </cdr:nvSpPr>
      <cdr:spPr>
        <a:xfrm xmlns:a="http://schemas.openxmlformats.org/drawingml/2006/main">
          <a:off x="1209676" y="9525"/>
          <a:ext cx="7077074" cy="4576763"/>
        </a:xfrm>
        <a:prstGeom xmlns:a="http://schemas.openxmlformats.org/drawingml/2006/main" prst="arc">
          <a:avLst>
            <a:gd name="adj1" fmla="val 20628013"/>
            <a:gd name="adj2" fmla="val 12880064"/>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0.24379</cdr:x>
      <cdr:y>0.11925</cdr:y>
    </cdr:from>
    <cdr:to>
      <cdr:x>0.50797</cdr:x>
      <cdr:y>0.37443</cdr:y>
    </cdr:to>
    <cdr:cxnSp macro="">
      <cdr:nvCxnSpPr>
        <cdr:cNvPr id="6" name="Straight Connector 5">
          <a:extLst xmlns:a="http://schemas.openxmlformats.org/drawingml/2006/main">
            <a:ext uri="{FF2B5EF4-FFF2-40B4-BE49-F238E27FC236}">
              <a16:creationId xmlns:a16="http://schemas.microsoft.com/office/drawing/2014/main" id="{494BA82B-0AB2-4DEB-9707-5F2B0D30A31B}"/>
            </a:ext>
          </a:extLst>
        </cdr:cNvPr>
        <cdr:cNvCxnSpPr>
          <a:stCxn xmlns:a="http://schemas.openxmlformats.org/drawingml/2006/main" id="4" idx="2"/>
        </cdr:cNvCxnSpPr>
      </cdr:nvCxnSpPr>
      <cdr:spPr>
        <a:xfrm xmlns:a="http://schemas.openxmlformats.org/drawingml/2006/main">
          <a:off x="2331390" y="626432"/>
          <a:ext cx="2526360" cy="1340481"/>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0.50598</cdr:x>
      <cdr:y>0.25893</cdr:y>
    </cdr:from>
    <cdr:to>
      <cdr:x>0.83404</cdr:x>
      <cdr:y>0.37443</cdr:y>
    </cdr:to>
    <cdr:cxnSp macro="">
      <cdr:nvCxnSpPr>
        <cdr:cNvPr id="8" name="Straight Connector 7">
          <a:extLst xmlns:a="http://schemas.openxmlformats.org/drawingml/2006/main">
            <a:ext uri="{FF2B5EF4-FFF2-40B4-BE49-F238E27FC236}">
              <a16:creationId xmlns:a16="http://schemas.microsoft.com/office/drawing/2014/main" id="{C2AEBBC3-CB9A-4F91-ADBD-94EAB70FA204}"/>
            </a:ext>
          </a:extLst>
        </cdr:cNvPr>
        <cdr:cNvCxnSpPr>
          <a:endCxn xmlns:a="http://schemas.openxmlformats.org/drawingml/2006/main" id="4" idx="0"/>
        </cdr:cNvCxnSpPr>
      </cdr:nvCxnSpPr>
      <cdr:spPr>
        <a:xfrm xmlns:a="http://schemas.openxmlformats.org/drawingml/2006/main" flipV="1">
          <a:off x="4838700" y="1360160"/>
          <a:ext cx="3137302" cy="606753"/>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0.12649</cdr:x>
      <cdr:y>0.00181</cdr:y>
    </cdr:from>
    <cdr:to>
      <cdr:x>0.86653</cdr:x>
      <cdr:y>0.87307</cdr:y>
    </cdr:to>
    <cdr:sp macro="" textlink="">
      <cdr:nvSpPr>
        <cdr:cNvPr id="14" name="Arc 3"/>
        <cdr:cNvSpPr/>
      </cdr:nvSpPr>
      <cdr:spPr>
        <a:xfrm xmlns:a="http://schemas.openxmlformats.org/drawingml/2006/main">
          <a:off x="1209676" y="9525"/>
          <a:ext cx="7077074" cy="4576763"/>
        </a:xfrm>
        <a:prstGeom xmlns:a="http://schemas.openxmlformats.org/drawingml/2006/main" prst="arc">
          <a:avLst>
            <a:gd name="adj1" fmla="val 20628013"/>
            <a:gd name="adj2" fmla="val 12880064"/>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0.24379</cdr:x>
      <cdr:y>0.11925</cdr:y>
    </cdr:from>
    <cdr:to>
      <cdr:x>0.50797</cdr:x>
      <cdr:y>0.37443</cdr:y>
    </cdr:to>
    <cdr:cxnSp macro="">
      <cdr:nvCxnSpPr>
        <cdr:cNvPr id="15" name="Straight Connector 5">
          <a:extLst xmlns:a="http://schemas.openxmlformats.org/drawingml/2006/main">
            <a:ext uri="{FF2B5EF4-FFF2-40B4-BE49-F238E27FC236}">
              <a16:creationId xmlns:a16="http://schemas.microsoft.com/office/drawing/2014/main" id="{C5D5DECC-94EA-496A-9A04-B15FFC71101A}"/>
            </a:ext>
          </a:extLst>
        </cdr:cNvPr>
        <cdr:cNvCxnSpPr>
          <a:stCxn xmlns:a="http://schemas.openxmlformats.org/drawingml/2006/main" id="4" idx="2"/>
        </cdr:cNvCxnSpPr>
      </cdr:nvCxnSpPr>
      <cdr:spPr>
        <a:xfrm xmlns:a="http://schemas.openxmlformats.org/drawingml/2006/main">
          <a:off x="2331390" y="626432"/>
          <a:ext cx="2526360" cy="1340481"/>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0.50598</cdr:x>
      <cdr:y>0.25893</cdr:y>
    </cdr:from>
    <cdr:to>
      <cdr:x>0.83404</cdr:x>
      <cdr:y>0.37443</cdr:y>
    </cdr:to>
    <cdr:cxnSp macro="">
      <cdr:nvCxnSpPr>
        <cdr:cNvPr id="16" name="Straight Connector 7">
          <a:extLst xmlns:a="http://schemas.openxmlformats.org/drawingml/2006/main">
            <a:ext uri="{FF2B5EF4-FFF2-40B4-BE49-F238E27FC236}">
              <a16:creationId xmlns:a16="http://schemas.microsoft.com/office/drawing/2014/main" id="{2E72B134-D9F1-4D02-B322-CDC0007E8DD8}"/>
            </a:ext>
          </a:extLst>
        </cdr:cNvPr>
        <cdr:cNvCxnSpPr>
          <a:endCxn xmlns:a="http://schemas.openxmlformats.org/drawingml/2006/main" id="4" idx="0"/>
        </cdr:cNvCxnSpPr>
      </cdr:nvCxnSpPr>
      <cdr:spPr>
        <a:xfrm xmlns:a="http://schemas.openxmlformats.org/drawingml/2006/main" flipV="1">
          <a:off x="4838700" y="1360160"/>
          <a:ext cx="3137302" cy="606753"/>
        </a:xfrm>
        <a:prstGeom xmlns:a="http://schemas.openxmlformats.org/drawingml/2006/main" prst="line">
          <a:avLst/>
        </a:prstGeom>
        <a:ln xmlns:a="http://schemas.openxmlformats.org/drawingml/2006/main">
          <a:solidFill>
            <a:schemeClr val="accent5"/>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0.75398</cdr:x>
      <cdr:y>0.80961</cdr:y>
    </cdr:from>
    <cdr:to>
      <cdr:x>0.95916</cdr:x>
      <cdr:y>0.90752</cdr:y>
    </cdr:to>
    <cdr:sp macro="" textlink="">
      <cdr:nvSpPr>
        <cdr:cNvPr id="17" name="TextBox 16"/>
        <cdr:cNvSpPr txBox="1"/>
      </cdr:nvSpPr>
      <cdr:spPr>
        <a:xfrm xmlns:a="http://schemas.openxmlformats.org/drawingml/2006/main">
          <a:off x="7210425" y="4252913"/>
          <a:ext cx="1962150" cy="514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0.7749</cdr:x>
      <cdr:y>0.78785</cdr:y>
    </cdr:from>
    <cdr:to>
      <cdr:x>0.95418</cdr:x>
      <cdr:y>0.88939</cdr:y>
    </cdr:to>
    <cdr:sp macro="" textlink="">
      <cdr:nvSpPr>
        <cdr:cNvPr id="18" name="TextBox 17"/>
        <cdr:cNvSpPr txBox="1"/>
      </cdr:nvSpPr>
      <cdr:spPr>
        <a:xfrm xmlns:a="http://schemas.openxmlformats.org/drawingml/2006/main">
          <a:off x="7410450" y="4138613"/>
          <a:ext cx="17145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0.77489</cdr:x>
      <cdr:y>0.60278</cdr:y>
    </cdr:from>
    <cdr:to>
      <cdr:x>1</cdr:x>
      <cdr:y>1</cdr:y>
    </cdr:to>
    <cdr:sp macro="" textlink="">
      <cdr:nvSpPr>
        <cdr:cNvPr id="20" name="Oval Callout 19"/>
        <cdr:cNvSpPr/>
      </cdr:nvSpPr>
      <cdr:spPr>
        <a:xfrm xmlns:a="http://schemas.openxmlformats.org/drawingml/2006/main">
          <a:off x="6918986" y="2994946"/>
          <a:ext cx="2010006" cy="1973606"/>
        </a:xfrm>
        <a:prstGeom xmlns:a="http://schemas.openxmlformats.org/drawingml/2006/main" prst="wedgeEllipseCallout">
          <a:avLst>
            <a:gd name="adj1" fmla="val -66745"/>
            <a:gd name="adj2" fmla="val -26276"/>
          </a:avLst>
        </a:prstGeom>
        <a:solidFill xmlns:a="http://schemas.openxmlformats.org/drawingml/2006/main">
          <a:schemeClr val="bg1"/>
        </a:solidFill>
        <a:ln xmlns:a="http://schemas.openxmlformats.org/drawingml/2006/main" w="9525">
          <a:solidFill>
            <a:schemeClr val="accent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200" b="1" dirty="0" err="1">
              <a:solidFill>
                <a:schemeClr val="accent5"/>
              </a:solidFill>
            </a:rPr>
            <a:t>Neighbourhood</a:t>
          </a:r>
          <a:r>
            <a:rPr lang="en-US" sz="1200" b="1" dirty="0">
              <a:solidFill>
                <a:schemeClr val="accent5"/>
              </a:solidFill>
            </a:rPr>
            <a:t>, Development and International</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en-US" sz="1200" b="1" dirty="0">
              <a:solidFill>
                <a:schemeClr val="accent5"/>
              </a:solidFill>
            </a:rPr>
            <a:t>Cooperation Instrument (NDICI)               75,25%</a:t>
          </a:r>
          <a:endParaRPr lang="en-GB" sz="1200" b="1" dirty="0">
            <a:solidFill>
              <a:schemeClr val="accent5"/>
            </a:solidFill>
          </a:endParaRPr>
        </a:p>
        <a:p xmlns:a="http://schemas.openxmlformats.org/drawingml/2006/main">
          <a:endParaRPr lang="en-US" sz="1000" dirty="0">
            <a:solidFill>
              <a:sysClr val="windowText" lastClr="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30/03/2021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30/03/2021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2483978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49</a:t>
            </a:fld>
            <a:endParaRPr lang="en-GB"/>
          </a:p>
        </p:txBody>
      </p:sp>
    </p:spTree>
    <p:extLst>
      <p:ext uri="{BB962C8B-B14F-4D97-AF65-F5344CB8AC3E}">
        <p14:creationId xmlns:p14="http://schemas.microsoft.com/office/powerpoint/2010/main" val="4229690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95496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416756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184446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40535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345954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89108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378964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728855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9CF2995-AB43-4B7C-B8CD-9DC7C3692A9C}" type="slidenum">
              <a:rPr lang="en-GB" smtClean="0"/>
              <a:t>18</a:t>
            </a:fld>
            <a:endParaRPr lang="en-GB"/>
          </a:p>
        </p:txBody>
      </p:sp>
    </p:spTree>
    <p:extLst>
      <p:ext uri="{BB962C8B-B14F-4D97-AF65-F5344CB8AC3E}">
        <p14:creationId xmlns:p14="http://schemas.microsoft.com/office/powerpoint/2010/main" val="184563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1799235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42438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xfrm>
            <a:off x="90488" y="744538"/>
            <a:ext cx="6616700" cy="3722687"/>
          </a:xfrm>
          <a:ln/>
        </p:spPr>
      </p:sp>
      <p:sp>
        <p:nvSpPr>
          <p:cNvPr id="92162" name="Rectangle 3"/>
          <p:cNvSpPr>
            <a:spLocks noGrp="1" noChangeArrowheads="1"/>
          </p:cNvSpPr>
          <p:nvPr>
            <p:ph type="body" idx="1"/>
          </p:nvPr>
        </p:nvSpPr>
        <p:spPr>
          <a:noFill/>
        </p:spPr>
        <p:txBody>
          <a:bodyPr/>
          <a:lstStyle/>
          <a:p>
            <a:endParaRPr lang="fr-FR"/>
          </a:p>
        </p:txBody>
      </p:sp>
    </p:spTree>
    <p:extLst>
      <p:ext uri="{BB962C8B-B14F-4D97-AF65-F5344CB8AC3E}">
        <p14:creationId xmlns:p14="http://schemas.microsoft.com/office/powerpoint/2010/main" val="3837732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3759820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90488" y="744538"/>
            <a:ext cx="6616700" cy="3722687"/>
          </a:xfrm>
          <a:ln/>
        </p:spPr>
      </p:sp>
      <p:sp>
        <p:nvSpPr>
          <p:cNvPr id="94210" name="Rectangle 3"/>
          <p:cNvSpPr>
            <a:spLocks noGrp="1" noChangeArrowheads="1"/>
          </p:cNvSpPr>
          <p:nvPr>
            <p:ph type="body" idx="1"/>
          </p:nvPr>
        </p:nvSpPr>
        <p:spPr>
          <a:noFill/>
        </p:spPr>
        <p:txBody>
          <a:bodyPr/>
          <a:lstStyle/>
          <a:p>
            <a:endParaRPr lang="fr-FR"/>
          </a:p>
        </p:txBody>
      </p:sp>
    </p:spTree>
    <p:extLst>
      <p:ext uri="{BB962C8B-B14F-4D97-AF65-F5344CB8AC3E}">
        <p14:creationId xmlns:p14="http://schemas.microsoft.com/office/powerpoint/2010/main" val="127257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90488" y="744538"/>
            <a:ext cx="6616700" cy="3722687"/>
          </a:xfrm>
          <a:ln/>
        </p:spPr>
      </p:sp>
      <p:sp>
        <p:nvSpPr>
          <p:cNvPr id="94210" name="Rectangle 3"/>
          <p:cNvSpPr>
            <a:spLocks noGrp="1" noChangeArrowheads="1"/>
          </p:cNvSpPr>
          <p:nvPr>
            <p:ph type="body" idx="1"/>
          </p:nvPr>
        </p:nvSpPr>
        <p:spPr>
          <a:noFill/>
        </p:spPr>
        <p:txBody>
          <a:bodyPr/>
          <a:lstStyle/>
          <a:p>
            <a:endParaRPr lang="fr-FR"/>
          </a:p>
        </p:txBody>
      </p:sp>
    </p:spTree>
    <p:extLst>
      <p:ext uri="{BB962C8B-B14F-4D97-AF65-F5344CB8AC3E}">
        <p14:creationId xmlns:p14="http://schemas.microsoft.com/office/powerpoint/2010/main" val="1725775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90488" y="744538"/>
            <a:ext cx="6616700" cy="3722687"/>
          </a:xfrm>
          <a:ln/>
        </p:spPr>
      </p:sp>
      <p:sp>
        <p:nvSpPr>
          <p:cNvPr id="100354" name="Rectangle 3"/>
          <p:cNvSpPr>
            <a:spLocks noGrp="1" noChangeArrowheads="1"/>
          </p:cNvSpPr>
          <p:nvPr>
            <p:ph type="body" idx="1"/>
          </p:nvPr>
        </p:nvSpPr>
        <p:spPr>
          <a:noFill/>
        </p:spPr>
        <p:txBody>
          <a:bodyPr/>
          <a:lstStyle/>
          <a:p>
            <a:endParaRPr lang="fr-BE"/>
          </a:p>
        </p:txBody>
      </p:sp>
    </p:spTree>
    <p:extLst>
      <p:ext uri="{BB962C8B-B14F-4D97-AF65-F5344CB8AC3E}">
        <p14:creationId xmlns:p14="http://schemas.microsoft.com/office/powerpoint/2010/main" val="210393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18834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1901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1083983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016"/>
            <a:ext cx="10972800" cy="876172"/>
          </a:xfrm>
        </p:spPr>
        <p:txBody>
          <a:bodyPr/>
          <a:lstStyle>
            <a:lvl1pPr>
              <a:defRPr>
                <a:latin typeface="EC Square Sans Cond Pro" panose="020B0506040000020004" pitchFamily="34" charset="0"/>
              </a:defRPr>
            </a:lvl1pPr>
          </a:lstStyle>
          <a:p>
            <a:r>
              <a:rPr kumimoji="0" lang="en-US" sz="3000" b="1" i="0" u="none" strike="noStrike" kern="0" cap="none" spc="0" normalizeH="0" baseline="0" noProof="0">
                <a:ln>
                  <a:noFill/>
                </a:ln>
                <a:solidFill>
                  <a:srgbClr val="0F5494"/>
                </a:solidFill>
                <a:effectLst/>
                <a:uLnTx/>
                <a:uFillTx/>
                <a:latin typeface="+mj-lt"/>
                <a:ea typeface="+mj-ea"/>
                <a:cs typeface="+mj-cs"/>
              </a:rPr>
              <a:t>Click to edit Master title style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
        <p:nvSpPr>
          <p:cNvPr id="11" name="Text Placeholder 10"/>
          <p:cNvSpPr>
            <a:spLocks noGrp="1"/>
          </p:cNvSpPr>
          <p:nvPr>
            <p:ph type="body" sz="quarter" idx="13"/>
          </p:nvPr>
        </p:nvSpPr>
        <p:spPr>
          <a:xfrm>
            <a:off x="609600" y="2058988"/>
            <a:ext cx="109728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9587884"/>
      </p:ext>
    </p:extLst>
  </p:cSld>
  <p:clrMapOvr>
    <a:masterClrMapping/>
  </p:clrMapOvr>
  <p:extLst>
    <p:ext uri="{DCECCB84-F9BA-43D5-87BE-67443E8EF086}">
      <p15:sldGuideLst xmlns:p15="http://schemas.microsoft.com/office/powerpoint/2012/main">
        <p15:guide id="1" orient="horz" pos="595">
          <p15:clr>
            <a:srgbClr val="FBAE40"/>
          </p15:clr>
        </p15:guide>
        <p15:guide id="2" pos="3840">
          <p15:clr>
            <a:srgbClr val="FBAE40"/>
          </p15:clr>
        </p15:guide>
        <p15:guide id="3" orient="horz" pos="1230">
          <p15:clr>
            <a:srgbClr val="FBAE40"/>
          </p15:clr>
        </p15:guide>
        <p15:guide id="4" orient="horz" pos="1412">
          <p15:clr>
            <a:srgbClr val="FBAE40"/>
          </p15:clr>
        </p15:guide>
        <p15:guide id="5" orient="horz" pos="374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69773"/>
            <a:ext cx="12192000" cy="5678588"/>
          </a:xfrm>
          <a:prstGeom prst="rect">
            <a:avLst/>
          </a:prstGeom>
          <a:solidFill>
            <a:srgbClr val="004494"/>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a:p>
        </p:txBody>
      </p:sp>
      <p:pic>
        <p:nvPicPr>
          <p:cNvPr id="5" name="Picture 6" descr="LOGO CE-EN-quadri.eps"/>
          <p:cNvPicPr>
            <a:picLocks/>
          </p:cNvPicPr>
          <p:nvPr userDrawn="1"/>
        </p:nvPicPr>
        <p:blipFill rotWithShape="1">
          <a:blip r:embed="rId2" cstate="print"/>
          <a:srcRect b="5107"/>
          <a:stretch/>
        </p:blipFill>
        <p:spPr bwMode="auto">
          <a:xfrm>
            <a:off x="5268000" y="105291"/>
            <a:ext cx="1656000" cy="1059934"/>
          </a:xfrm>
          <a:prstGeom prst="rect">
            <a:avLst/>
          </a:prstGeom>
          <a:noFill/>
          <a:ln w="9525">
            <a:noFill/>
            <a:miter lim="800000"/>
            <a:headEnd/>
            <a:tailEnd/>
          </a:ln>
        </p:spPr>
      </p:pic>
      <p:sp>
        <p:nvSpPr>
          <p:cNvPr id="2" name="Title 1"/>
          <p:cNvSpPr>
            <a:spLocks noGrp="1"/>
          </p:cNvSpPr>
          <p:nvPr>
            <p:ph type="title" hasCustomPrompt="1"/>
          </p:nvPr>
        </p:nvSpPr>
        <p:spPr>
          <a:xfrm>
            <a:off x="3035300" y="1654154"/>
            <a:ext cx="9156700" cy="1774846"/>
          </a:xfrm>
        </p:spPr>
        <p:txBody>
          <a:bodyPr/>
          <a:lstStyle>
            <a:lvl1pPr indent="0">
              <a:defRPr sz="4800" baseline="0">
                <a:solidFill>
                  <a:schemeClr val="bg1"/>
                </a:solidFill>
                <a:latin typeface="EC Square Sans Pro" panose="020B0506040000020004" pitchFamily="34" charset="0"/>
              </a:defRPr>
            </a:lvl1pPr>
          </a:lstStyle>
          <a:p>
            <a:r>
              <a:rPr lang="en-GB"/>
              <a:t>Title</a:t>
            </a:r>
          </a:p>
        </p:txBody>
      </p:sp>
      <p:sp>
        <p:nvSpPr>
          <p:cNvPr id="3" name="Content Placeholder 2"/>
          <p:cNvSpPr>
            <a:spLocks noGrp="1"/>
          </p:cNvSpPr>
          <p:nvPr>
            <p:ph idx="1" hasCustomPrompt="1"/>
          </p:nvPr>
        </p:nvSpPr>
        <p:spPr>
          <a:xfrm>
            <a:off x="80961" y="4009067"/>
            <a:ext cx="5338764" cy="563640"/>
          </a:xfrm>
        </p:spPr>
        <p:txBody>
          <a:bodyPr/>
          <a:lstStyle>
            <a:lvl1pPr marL="0" indent="0">
              <a:buNone/>
              <a:defRPr sz="3000" b="1" i="0">
                <a:solidFill>
                  <a:schemeClr val="bg1"/>
                </a:solidFill>
                <a:latin typeface="+mj-lt"/>
              </a:defRPr>
            </a:lvl1pPr>
            <a:lvl3pPr marL="228600" indent="-228600" algn="l">
              <a:defRPr sz="3000" b="1">
                <a:solidFill>
                  <a:schemeClr val="bg1"/>
                </a:solidFill>
              </a:defRPr>
            </a:lvl3pPr>
          </a:lstStyle>
          <a:p>
            <a:pPr lvl="0"/>
            <a:r>
              <a:rPr lang="en-US"/>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r>
              <a:rPr lang="en-GB"/>
              <a:t>Date</a:t>
            </a: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r>
              <a:rPr lang="en-GB"/>
              <a:t>#</a:t>
            </a:r>
          </a:p>
        </p:txBody>
      </p:sp>
      <p:sp>
        <p:nvSpPr>
          <p:cNvPr id="21" name="Text Placeholder 20"/>
          <p:cNvSpPr>
            <a:spLocks noGrp="1"/>
          </p:cNvSpPr>
          <p:nvPr>
            <p:ph type="body" sz="quarter" idx="13" hasCustomPrompt="1"/>
          </p:nvPr>
        </p:nvSpPr>
        <p:spPr>
          <a:xfrm>
            <a:off x="4463490" y="1216701"/>
            <a:ext cx="2166937" cy="390525"/>
          </a:xfrm>
        </p:spPr>
        <p:txBody>
          <a:bodyPr/>
          <a:lstStyle>
            <a:lvl1pPr marL="0" indent="0">
              <a:buNone/>
              <a:defRPr sz="1600">
                <a:solidFill>
                  <a:schemeClr val="bg1"/>
                </a:solidFill>
              </a:defRPr>
            </a:lvl1pPr>
          </a:lstStyle>
          <a:p>
            <a:pPr lvl="0"/>
            <a:r>
              <a:rPr lang="en-GB"/>
              <a:t>Type of Session</a:t>
            </a:r>
          </a:p>
        </p:txBody>
      </p:sp>
      <p:sp>
        <p:nvSpPr>
          <p:cNvPr id="24" name="Text Placeholder 23"/>
          <p:cNvSpPr>
            <a:spLocks noGrp="1"/>
          </p:cNvSpPr>
          <p:nvPr>
            <p:ph type="body" sz="quarter" idx="14" hasCustomPrompt="1"/>
          </p:nvPr>
        </p:nvSpPr>
        <p:spPr>
          <a:xfrm>
            <a:off x="8737600" y="5542864"/>
            <a:ext cx="2844800" cy="466725"/>
          </a:xfrm>
        </p:spPr>
        <p:txBody>
          <a:bodyPr/>
          <a:lstStyle>
            <a:lvl1pPr marL="0" indent="0">
              <a:buNone/>
              <a:defRPr sz="1400">
                <a:solidFill>
                  <a:schemeClr val="bg1"/>
                </a:solidFill>
              </a:defRPr>
            </a:lvl1pPr>
          </a:lstStyle>
          <a:p>
            <a:pPr lvl="0"/>
            <a:r>
              <a:rPr lang="en-GB"/>
              <a:t>Author</a:t>
            </a:r>
          </a:p>
        </p:txBody>
      </p:sp>
    </p:spTree>
    <p:extLst>
      <p:ext uri="{BB962C8B-B14F-4D97-AF65-F5344CB8AC3E}">
        <p14:creationId xmlns:p14="http://schemas.microsoft.com/office/powerpoint/2010/main" val="128106274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1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479590"/>
            <a:ext cx="10363200" cy="1342768"/>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1507525"/>
            <a:ext cx="10363200" cy="90616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351" r="11" b="27156"/>
          <a:stretch/>
        </p:blipFill>
        <p:spPr bwMode="auto">
          <a:xfrm>
            <a:off x="75046" y="0"/>
            <a:ext cx="3111499" cy="83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706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980902"/>
            <a:ext cx="10972800" cy="936625"/>
          </a:xfrm>
        </p:spPr>
        <p:txBody>
          <a:bodyPr/>
          <a:lstStyle>
            <a:lvl1pPr>
              <a:defRPr>
                <a:latin typeface="+mj-lt"/>
              </a:defRPr>
            </a:lvl1pPr>
          </a:lstStyle>
          <a:p>
            <a:r>
              <a:rPr lang="en-US"/>
              <a:t>Click to edit Master title style</a:t>
            </a:r>
            <a:endParaRPr lang="en-GB"/>
          </a:p>
        </p:txBody>
      </p:sp>
      <p:sp>
        <p:nvSpPr>
          <p:cNvPr id="5" name="Rectangle 4"/>
          <p:cNvSpPr>
            <a:spLocks noGrp="1" noChangeArrowheads="1"/>
          </p:cNvSpPr>
          <p:nvPr>
            <p:ph type="dt" sz="half" idx="10"/>
          </p:nvPr>
        </p:nvSpPr>
        <p:spPr>
          <a:xfrm>
            <a:off x="8737600" y="119064"/>
            <a:ext cx="2844800" cy="476250"/>
          </a:xfrm>
        </p:spPr>
        <p:txBody>
          <a:bodyPr/>
          <a:lstStyle>
            <a:lvl1pPr>
              <a:defRPr sz="1200"/>
            </a:lvl1pPr>
          </a:lstStyle>
          <a:p>
            <a:pPr>
              <a:defRPr/>
            </a:pPr>
            <a:endParaRPr lang="en-GB"/>
          </a:p>
        </p:txBody>
      </p:sp>
      <p:sp>
        <p:nvSpPr>
          <p:cNvPr id="6" name="Rectangle 5"/>
          <p:cNvSpPr>
            <a:spLocks noGrp="1" noChangeArrowheads="1"/>
          </p:cNvSpPr>
          <p:nvPr>
            <p:ph type="ftr" sz="quarter" idx="11"/>
          </p:nvPr>
        </p:nvSpPr>
        <p:spPr>
          <a:xfrm>
            <a:off x="4165600" y="6294438"/>
            <a:ext cx="7426325"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09600" y="6299994"/>
            <a:ext cx="2844800" cy="476250"/>
          </a:xfrm>
        </p:spPr>
        <p:txBody>
          <a:bodyPr/>
          <a:lstStyle>
            <a:lvl1pPr algn="l">
              <a:defRPr/>
            </a:lvl1pPr>
          </a:lstStyle>
          <a:p>
            <a:pPr>
              <a:defRPr/>
            </a:pPr>
            <a:fld id="{37EC8A20-BA03-4FF7-8742-03D8AD4CA4F4}" type="slidenum">
              <a:rPr lang="en-GB" smtClean="0"/>
              <a:pPr>
                <a:defRPr/>
              </a:pPr>
              <a:t>‹#›</a:t>
            </a:fld>
            <a:endParaRPr lang="en-GB"/>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pic>
        <p:nvPicPr>
          <p:cNvPr id="10"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351" r="11" b="27156"/>
          <a:stretch/>
        </p:blipFill>
        <p:spPr bwMode="auto">
          <a:xfrm>
            <a:off x="75046" y="0"/>
            <a:ext cx="3111499" cy="83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6109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5016"/>
            <a:ext cx="10972800" cy="876172"/>
          </a:xfrm>
        </p:spPr>
        <p:txBody>
          <a:bodyPr/>
          <a:lstStyle>
            <a:lvl1pPr>
              <a:defRPr>
                <a:latin typeface="EC Square Sans Cond Pro" panose="020B0506040000020004" pitchFamily="34" charset="0"/>
              </a:defRPr>
            </a:lvl1pPr>
          </a:lstStyle>
          <a:p>
            <a:r>
              <a:rPr kumimoji="0" lang="en-US" sz="3000" b="1" i="0" u="none" strike="noStrike" kern="0" cap="none" spc="0" normalizeH="0" baseline="0" noProof="0">
                <a:ln>
                  <a:noFill/>
                </a:ln>
                <a:solidFill>
                  <a:srgbClr val="0F5494"/>
                </a:solidFill>
                <a:effectLst/>
                <a:uLnTx/>
                <a:uFillTx/>
                <a:latin typeface="+mj-lt"/>
                <a:ea typeface="+mj-ea"/>
                <a:cs typeface="+mj-cs"/>
              </a:rPr>
              <a:t>Click to edit Master title style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
        <p:nvSpPr>
          <p:cNvPr id="11" name="Text Placeholder 10"/>
          <p:cNvSpPr>
            <a:spLocks noGrp="1"/>
          </p:cNvSpPr>
          <p:nvPr>
            <p:ph type="body" sz="quarter" idx="13"/>
          </p:nvPr>
        </p:nvSpPr>
        <p:spPr>
          <a:xfrm>
            <a:off x="609600" y="2058988"/>
            <a:ext cx="109728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0891259"/>
      </p:ext>
    </p:extLst>
  </p:cSld>
  <p:clrMapOvr>
    <a:masterClrMapping/>
  </p:clrMapOvr>
  <p:extLst>
    <p:ext uri="{DCECCB84-F9BA-43D5-87BE-67443E8EF086}">
      <p15:sldGuideLst xmlns:p15="http://schemas.microsoft.com/office/powerpoint/2012/main">
        <p15:guide id="1" orient="horz" pos="595" userDrawn="1">
          <p15:clr>
            <a:srgbClr val="FBAE40"/>
          </p15:clr>
        </p15:guide>
        <p15:guide id="2" pos="3840" userDrawn="1">
          <p15:clr>
            <a:srgbClr val="FBAE40"/>
          </p15:clr>
        </p15:guide>
        <p15:guide id="3" orient="horz" pos="1230" userDrawn="1">
          <p15:clr>
            <a:srgbClr val="FBAE40"/>
          </p15:clr>
        </p15:guide>
        <p15:guide id="4" orient="horz" pos="1412" userDrawn="1">
          <p15:clr>
            <a:srgbClr val="FBAE40"/>
          </p15:clr>
        </p15:guide>
        <p15:guide id="5" orient="horz" pos="374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
        <p:nvSpPr>
          <p:cNvPr id="7" name="Text Placeholder 2"/>
          <p:cNvSpPr>
            <a:spLocks noGrp="1"/>
          </p:cNvSpPr>
          <p:nvPr>
            <p:ph type="body" idx="1"/>
          </p:nvPr>
        </p:nvSpPr>
        <p:spPr>
          <a:xfrm>
            <a:off x="618653" y="21960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609600" y="2951430"/>
            <a:ext cx="5386917" cy="3174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3"/>
          </p:nvPr>
        </p:nvSpPr>
        <p:spPr>
          <a:xfrm>
            <a:off x="6194807" y="2194601"/>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4"/>
          </p:nvPr>
        </p:nvSpPr>
        <p:spPr>
          <a:xfrm>
            <a:off x="6193368" y="2960483"/>
            <a:ext cx="5389033" cy="31656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9336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9125" y="980902"/>
            <a:ext cx="10972800" cy="936625"/>
          </a:xfrm>
        </p:spPr>
        <p:txBody>
          <a:bodyPr/>
          <a:lstStyle>
            <a:lvl1pPr>
              <a:defRPr>
                <a:latin typeface="+mj-lt"/>
              </a:defRPr>
            </a:lvl1pPr>
          </a:lstStyle>
          <a:p>
            <a:r>
              <a:rPr lang="en-US"/>
              <a:t>Click to edit Master title style</a:t>
            </a:r>
            <a:endParaRPr lang="en-GB"/>
          </a:p>
        </p:txBody>
      </p:sp>
      <p:sp>
        <p:nvSpPr>
          <p:cNvPr id="5" name="Rectangle 4"/>
          <p:cNvSpPr>
            <a:spLocks noGrp="1" noChangeArrowheads="1"/>
          </p:cNvSpPr>
          <p:nvPr>
            <p:ph type="dt" sz="half" idx="10"/>
          </p:nvPr>
        </p:nvSpPr>
        <p:spPr>
          <a:xfrm>
            <a:off x="8737600" y="119064"/>
            <a:ext cx="2844800" cy="476250"/>
          </a:xfrm>
        </p:spPr>
        <p:txBody>
          <a:bodyPr/>
          <a:lstStyle>
            <a:lvl1pPr>
              <a:defRPr sz="1200"/>
            </a:lvl1pPr>
          </a:lstStyle>
          <a:p>
            <a:pPr>
              <a:defRPr/>
            </a:pPr>
            <a:endParaRPr lang="en-GB"/>
          </a:p>
        </p:txBody>
      </p:sp>
      <p:sp>
        <p:nvSpPr>
          <p:cNvPr id="6" name="Rectangle 5"/>
          <p:cNvSpPr>
            <a:spLocks noGrp="1" noChangeArrowheads="1"/>
          </p:cNvSpPr>
          <p:nvPr>
            <p:ph type="ftr" sz="quarter" idx="11"/>
          </p:nvPr>
        </p:nvSpPr>
        <p:spPr>
          <a:xfrm>
            <a:off x="4165600" y="6294438"/>
            <a:ext cx="7426325" cy="476250"/>
          </a:xfrm>
        </p:spPr>
        <p:txBody>
          <a:bodyPr/>
          <a:lstStyle>
            <a:lvl1pPr>
              <a:defRPr/>
            </a:lvl1pPr>
          </a:lstStyle>
          <a:p>
            <a:pPr>
              <a:defRPr/>
            </a:pPr>
            <a:endParaRPr lang="en-GB"/>
          </a:p>
        </p:txBody>
      </p:sp>
      <p:sp>
        <p:nvSpPr>
          <p:cNvPr id="7" name="Rectangle 6"/>
          <p:cNvSpPr>
            <a:spLocks noGrp="1" noChangeArrowheads="1"/>
          </p:cNvSpPr>
          <p:nvPr>
            <p:ph type="sldNum" sz="quarter" idx="12"/>
          </p:nvPr>
        </p:nvSpPr>
        <p:spPr>
          <a:xfrm>
            <a:off x="609600" y="6299994"/>
            <a:ext cx="2844800" cy="476250"/>
          </a:xfrm>
        </p:spPr>
        <p:txBody>
          <a:bodyPr/>
          <a:lstStyle>
            <a:lvl1pPr algn="l">
              <a:defRPr/>
            </a:lvl1pPr>
          </a:lstStyle>
          <a:p>
            <a:pPr>
              <a:defRPr/>
            </a:pPr>
            <a:fld id="{37EC8A20-BA03-4FF7-8742-03D8AD4CA4F4}" type="slidenum">
              <a:rPr lang="en-GB" smtClean="0"/>
              <a:pPr>
                <a:defRPr/>
              </a:pPr>
              <a:t>‹#›</a:t>
            </a:fld>
            <a:endParaRPr lang="en-GB"/>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Click to edit Master text styles</a:t>
            </a:r>
          </a:p>
          <a:p>
            <a:pPr lvl="1"/>
            <a:r>
              <a:rPr lang="en-US"/>
              <a:t>Second level</a:t>
            </a:r>
          </a:p>
          <a:p>
            <a:pPr lvl="2"/>
            <a:r>
              <a:rPr lang="en-US"/>
              <a:t>Third level</a:t>
            </a:r>
          </a:p>
        </p:txBody>
      </p:sp>
      <p:pic>
        <p:nvPicPr>
          <p:cNvPr id="10"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351" r="11" b="27156"/>
          <a:stretch/>
        </p:blipFill>
        <p:spPr bwMode="auto">
          <a:xfrm>
            <a:off x="75046" y="0"/>
            <a:ext cx="3111499" cy="83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346443"/>
      </p:ext>
    </p:extLst>
  </p:cSld>
  <p:clrMapOvr>
    <a:masterClrMapping/>
  </p:clrMapOvr>
  <p:extLst>
    <p:ext uri="{DCECCB84-F9BA-43D5-87BE-67443E8EF086}">
      <p15:sldGuideLst xmlns:p15="http://schemas.microsoft.com/office/powerpoint/2012/main">
        <p15:guide id="1" orient="horz" pos="595">
          <p15:clr>
            <a:srgbClr val="FBAE40"/>
          </p15:clr>
        </p15:guide>
        <p15:guide id="2" pos="3840">
          <p15:clr>
            <a:srgbClr val="FBAE40"/>
          </p15:clr>
        </p15:guide>
        <p15:guide id="3" orient="horz" pos="1230">
          <p15:clr>
            <a:srgbClr val="FBAE40"/>
          </p15:clr>
        </p15:guide>
        <p15:guide id="4" orient="horz" pos="1412">
          <p15:clr>
            <a:srgbClr val="FBAE40"/>
          </p15:clr>
        </p15:guide>
        <p15:guide id="5" orient="horz" pos="374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extLst>
      <p:ext uri="{BB962C8B-B14F-4D97-AF65-F5344CB8AC3E}">
        <p14:creationId xmlns:p14="http://schemas.microsoft.com/office/powerpoint/2010/main" val="99514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extLst>
      <p:ext uri="{BB962C8B-B14F-4D97-AF65-F5344CB8AC3E}">
        <p14:creationId xmlns:p14="http://schemas.microsoft.com/office/powerpoint/2010/main" val="3036499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938631"/>
            <a:ext cx="7315200" cy="566738"/>
          </a:xfrm>
        </p:spPr>
        <p:txBody>
          <a:bodyPr anchor="b"/>
          <a:lstStyle>
            <a:lvl1pPr algn="l">
              <a:defRPr sz="2000" b="1"/>
            </a:lvl1pPr>
          </a:lstStyle>
          <a:p>
            <a:r>
              <a:rPr lang="en-US"/>
              <a:t>Click to edit Master title style</a:t>
            </a:r>
            <a:endParaRPr lang="en-GB"/>
          </a:p>
        </p:txBody>
      </p:sp>
      <p:sp>
        <p:nvSpPr>
          <p:cNvPr id="4" name="Text Placeholder 3"/>
          <p:cNvSpPr>
            <a:spLocks noGrp="1"/>
          </p:cNvSpPr>
          <p:nvPr>
            <p:ph type="body" sz="half" idx="2"/>
          </p:nvPr>
        </p:nvSpPr>
        <p:spPr>
          <a:xfrm>
            <a:off x="609600" y="1668975"/>
            <a:ext cx="7315200" cy="399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xfrm>
            <a:off x="609600" y="6466703"/>
            <a:ext cx="2844800" cy="254772"/>
          </a:xfrm>
          <a:ln/>
        </p:spPr>
        <p:txBody>
          <a:bodyPr/>
          <a:lstStyle>
            <a:lvl1pPr>
              <a:defRPr/>
            </a:lvl1pPr>
          </a:lstStyle>
          <a:p>
            <a:pPr>
              <a:defRPr/>
            </a:pPr>
            <a:endParaRPr lang="en-GB"/>
          </a:p>
        </p:txBody>
      </p:sp>
      <p:sp>
        <p:nvSpPr>
          <p:cNvPr id="6" name="Rectangle 5"/>
          <p:cNvSpPr>
            <a:spLocks noGrp="1" noChangeArrowheads="1"/>
          </p:cNvSpPr>
          <p:nvPr>
            <p:ph type="ftr" sz="quarter" idx="11"/>
          </p:nvPr>
        </p:nvSpPr>
        <p:spPr>
          <a:xfrm>
            <a:off x="4165600" y="6466703"/>
            <a:ext cx="3860800" cy="254772"/>
          </a:xfrm>
          <a:ln/>
        </p:spPr>
        <p:txBody>
          <a:bodyPr/>
          <a:lstStyle>
            <a:lvl1pPr>
              <a:defRPr/>
            </a:lvl1pPr>
          </a:lstStyle>
          <a:p>
            <a:pPr>
              <a:defRPr/>
            </a:pPr>
            <a:endParaRPr lang="en-GB"/>
          </a:p>
        </p:txBody>
      </p:sp>
      <p:pic>
        <p:nvPicPr>
          <p:cNvPr id="8"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351" r="11" b="27156"/>
          <a:stretch/>
        </p:blipFill>
        <p:spPr bwMode="auto">
          <a:xfrm>
            <a:off x="75046" y="0"/>
            <a:ext cx="3111499" cy="83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able Placeholder 16"/>
          <p:cNvSpPr>
            <a:spLocks noGrp="1"/>
          </p:cNvSpPr>
          <p:nvPr>
            <p:ph type="tbl" sz="quarter" idx="12"/>
          </p:nvPr>
        </p:nvSpPr>
        <p:spPr>
          <a:xfrm>
            <a:off x="609600" y="2281238"/>
            <a:ext cx="11047413" cy="4070350"/>
          </a:xfrm>
        </p:spPr>
        <p:txBody>
          <a:bodyPr/>
          <a:lstStyle/>
          <a:p>
            <a:endParaRPr lang="en-GB"/>
          </a:p>
        </p:txBody>
      </p:sp>
    </p:spTree>
    <p:extLst>
      <p:ext uri="{BB962C8B-B14F-4D97-AF65-F5344CB8AC3E}">
        <p14:creationId xmlns:p14="http://schemas.microsoft.com/office/powerpoint/2010/main" val="769214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ternate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8487" y="926485"/>
            <a:ext cx="7315200" cy="566738"/>
          </a:xfrm>
        </p:spPr>
        <p:txBody>
          <a:bodyPr anchor="b"/>
          <a:lstStyle>
            <a:lvl1pPr algn="l">
              <a:defRPr sz="2000" b="1"/>
            </a:lvl1pPr>
          </a:lstStyle>
          <a:p>
            <a:r>
              <a:rPr lang="en-US"/>
              <a:t>Click to edit Master title style</a:t>
            </a:r>
            <a:endParaRPr lang="en-GB"/>
          </a:p>
        </p:txBody>
      </p:sp>
      <p:sp>
        <p:nvSpPr>
          <p:cNvPr id="4" name="Text Placeholder 3"/>
          <p:cNvSpPr>
            <a:spLocks noGrp="1"/>
          </p:cNvSpPr>
          <p:nvPr>
            <p:ph type="body" sz="half" idx="2"/>
          </p:nvPr>
        </p:nvSpPr>
        <p:spPr>
          <a:xfrm>
            <a:off x="598487" y="1588436"/>
            <a:ext cx="7315200" cy="3994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Content Placeholder 7"/>
          <p:cNvSpPr>
            <a:spLocks noGrp="1"/>
          </p:cNvSpPr>
          <p:nvPr>
            <p:ph sz="quarter" idx="12"/>
          </p:nvPr>
        </p:nvSpPr>
        <p:spPr>
          <a:xfrm>
            <a:off x="598487" y="2113927"/>
            <a:ext cx="10995025" cy="4369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4"/>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0351" r="11" b="27156"/>
          <a:stretch/>
        </p:blipFill>
        <p:spPr bwMode="auto">
          <a:xfrm>
            <a:off x="75046" y="0"/>
            <a:ext cx="3111499" cy="83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5809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432"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extLst>
      <p:ext uri="{BB962C8B-B14F-4D97-AF65-F5344CB8AC3E}">
        <p14:creationId xmlns:p14="http://schemas.microsoft.com/office/powerpoint/2010/main" val="1599917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123950"/>
            <a:ext cx="2745317"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123950"/>
            <a:ext cx="8039100"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extLst>
      <p:ext uri="{BB962C8B-B14F-4D97-AF65-F5344CB8AC3E}">
        <p14:creationId xmlns:p14="http://schemas.microsoft.com/office/powerpoint/2010/main" val="1664666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374001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216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7.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2.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82" r:id="rId2"/>
    <p:sldLayoutId id="2147483657" r:id="rId3"/>
    <p:sldLayoutId id="2147483649" r:id="rId4"/>
    <p:sldLayoutId id="2147483651" r:id="rId5"/>
    <p:sldLayoutId id="2147483650" r:id="rId6"/>
    <p:sldLayoutId id="2147483679" r:id="rId7"/>
    <p:sldLayoutId id="2147483652" r:id="rId8"/>
    <p:sldLayoutId id="2147483680" r:id="rId9"/>
    <p:sldLayoutId id="2147483653" r:id="rId10"/>
    <p:sldLayoutId id="2147483658" r:id="rId11"/>
    <p:sldLayoutId id="2147483681" r:id="rId12"/>
    <p:sldLayoutId id="2147483683" r:id="rId13"/>
    <p:sldLayoutId id="2147483665" r:id="rId14"/>
    <p:sldLayoutId id="2147483659" r:id="rId15"/>
    <p:sldLayoutId id="2147483654" r:id="rId16"/>
    <p:sldLayoutId id="2147483655" r:id="rId17"/>
    <p:sldLayoutId id="2147483684" r:id="rId18"/>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123951"/>
            <a:ext cx="109728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a:t>
            </a:r>
            <a:r>
              <a:rPr lang="en-GB" err="1"/>
              <a:t>dolor</a:t>
            </a:r>
            <a:r>
              <a:rPr lang="en-GB"/>
              <a:t> </a:t>
            </a:r>
            <a:r>
              <a:rPr lang="en-GB" err="1"/>
              <a:t>fragum</a:t>
            </a:r>
            <a:endParaRPr lang="en-GB"/>
          </a:p>
          <a:p>
            <a:pPr lvl="2"/>
            <a:r>
              <a:rPr lang="en-GB"/>
              <a:t>- Et </a:t>
            </a:r>
            <a:r>
              <a:rPr lang="en-GB" err="1"/>
              <a:t>dolor</a:t>
            </a:r>
            <a:r>
              <a:rPr lang="en-GB"/>
              <a:t> </a:t>
            </a:r>
            <a:r>
              <a:rPr lang="en-GB" err="1"/>
              <a:t>fragum</a:t>
            </a:r>
            <a:endParaRPr lang="en-GB"/>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a:p>
        </p:txBody>
      </p:sp>
      <p:pic>
        <p:nvPicPr>
          <p:cNvPr id="7" name="Picture 4"/>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t="20351" r="11" b="27156"/>
          <a:stretch/>
        </p:blipFill>
        <p:spPr bwMode="auto">
          <a:xfrm>
            <a:off x="75046" y="0"/>
            <a:ext cx="3111499" cy="83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776470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73" r:id="rId6"/>
    <p:sldLayoutId id="2147483667" r:id="rId7"/>
    <p:sldLayoutId id="2147483668" r:id="rId8"/>
    <p:sldLayoutId id="2147483669" r:id="rId9"/>
    <p:sldLayoutId id="2147483672" r:id="rId10"/>
    <p:sldLayoutId id="2147483670" r:id="rId11"/>
    <p:sldLayoutId id="2147483671" r:id="rId12"/>
    <p:sldLayoutId id="2147483677" r:id="rId13"/>
    <p:sldLayoutId id="2147483678" r:id="rId14"/>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https://ec.europa.eu/europeaid/prag/"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6.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hyperlink" Target="https://webgate.ec.europa.eu/intpa-academy/" TargetMode="External"/><Relationship Id="rId3" Type="http://schemas.openxmlformats.org/officeDocument/2006/relationships/hyperlink" Target="https://webgate.ec.europa.eu/fpfis/wikis/display/ExactExternalWiki/e-Learning+Videos+-+OPSYS" TargetMode="External"/><Relationship Id="rId7" Type="http://schemas.openxmlformats.org/officeDocument/2006/relationships/hyperlink" Target="https://ec.europa.eu/info/funding-tenders/opportunities/portal/screen/hom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webgate.ec.europa.eu/fpfis/wikis/display/ExactExternalWiki/Funding+and+Tender+Opportunities+Portal"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ebgate.ec.europa.eu/fpfis/wikis/display/ExactExternalWiki/Results+and+Monitorin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ebgate.ec.europa.eu/fpfis/wikis/display/ExactExternalWiki/Framework+Contract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2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png"/><Relationship Id="rId1" Type="http://schemas.openxmlformats.org/officeDocument/2006/relationships/slideLayout" Target="../slideLayouts/slideLayout6.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hyperlink" Target="https://webgate.ec.europa.eu/fpfis/wikis/display/ExactExternalWiki/Manage+Deliverables" TargetMode="External"/><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4.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hyperlink" Target="https://ec.europa.eu/info/funding-tenders/opportunities/portal/screen/how-to-participate/participant-register"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cid:image003.jpg@01D60CF8.368FE13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cid:image002.jpg@01D60CF8.368FE130"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cid:image009.png@01D60CF8.368FE13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mailto:INTPA-R3@ec.europa.eu" TargetMode="External"/><Relationship Id="rId2" Type="http://schemas.openxmlformats.org/officeDocument/2006/relationships/hyperlink" Target="mailto:INTPA-FWC@ec.europa.eu" TargetMode="External"/><Relationship Id="rId1" Type="http://schemas.openxmlformats.org/officeDocument/2006/relationships/slideLayout" Target="../slideLayouts/slideLayout16.xml"/><Relationship Id="rId6" Type="http://schemas.openxmlformats.org/officeDocument/2006/relationships/hyperlink" Target="https://webgate.ec.europa.eu/fpfis/wikis/display/ExactExternalWiki/Introduction+and+Context#IntroductionandContext-1.4.2ManageRolesandPermissions" TargetMode="External"/><Relationship Id="rId5" Type="http://schemas.openxmlformats.org/officeDocument/2006/relationships/hyperlink" Target="mailto:INTPA-FWC-EVA@ec.europa.eu" TargetMode="External"/><Relationship Id="rId4" Type="http://schemas.openxmlformats.org/officeDocument/2006/relationships/hyperlink" Target="mailto:FPI-4-PSF@ec.europa.eu"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ebgate.ec.europa.eu/fpfis/wikis/display/ExactExternalWiki/e-Learning+Videos+-+OPSYS" TargetMode="External"/><Relationship Id="rId1" Type="http://schemas.openxmlformats.org/officeDocument/2006/relationships/slideLayout" Target="../slideLayouts/slideLayout10.xml"/><Relationship Id="rId5" Type="http://schemas.openxmlformats.org/officeDocument/2006/relationships/image" Target="../media/image57.png"/><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3" Type="http://schemas.openxmlformats.org/officeDocument/2006/relationships/hyperlink" Target="https://webgate.ec.europa.eu/fpfis/wikis/display/ExactExternalWiki/e-Learning+Videos+-+OPSYS"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58.jpeg"/></Relationships>
</file>

<file path=ppt/slides/_rels/slide63.xml.rels><?xml version="1.0" encoding="UTF-8" standalone="yes"?>
<Relationships xmlns="http://schemas.openxmlformats.org/package/2006/relationships"><Relationship Id="rId3" Type="http://schemas.openxmlformats.org/officeDocument/2006/relationships/hyperlink" Target="https://europa.eu/capacity4dev/results-and-indicators"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59.png"/><Relationship Id="rId4" Type="http://schemas.openxmlformats.org/officeDocument/2006/relationships/hyperlink" Target="https://europa.eu/capacity4dev/opsys"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eu-external-actions" TargetMode="External"/><Relationship Id="rId2" Type="http://schemas.openxmlformats.org/officeDocument/2006/relationships/hyperlink" Target="https://webgate.ec.europa.eu/fpfis/wikis/display/ExactExternalWiki/Contracts+and+Procurements" TargetMode="External"/><Relationship Id="rId1" Type="http://schemas.openxmlformats.org/officeDocument/2006/relationships/slideLayout" Target="../slideLayouts/slideLayout6.xml"/><Relationship Id="rId4" Type="http://schemas.openxmlformats.org/officeDocument/2006/relationships/hyperlink" Target="https://ec.europa.eu/international-partnerships/funding/looking-for-funding_en"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s://webgate.acceptance.ec.europa.eu/sedia/portal/screen/how-to-participate/participant-registerContact"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60.png"/><Relationship Id="rId4" Type="http://schemas.openxmlformats.org/officeDocument/2006/relationships/hyperlink" Target="mailto:EC-FUNDING-TENDER-SERVICE-DESK@EC.EUROPA.EU" TargetMode="External"/></Relationships>
</file>

<file path=ppt/slides/_rels/slide6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1.png"/><Relationship Id="rId1" Type="http://schemas.openxmlformats.org/officeDocument/2006/relationships/slideLayout" Target="../slideLayouts/slideLayout6.xml"/><Relationship Id="rId5" Type="http://schemas.openxmlformats.org/officeDocument/2006/relationships/image" Target="../media/image62.png"/><Relationship Id="rId4" Type="http://schemas.openxmlformats.org/officeDocument/2006/relationships/hyperlink" Target="mailto:EC-FUNDING-TENDER-SERVICE-DESK@EC.EUROPA.EU"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3388" y="2860593"/>
            <a:ext cx="10065224" cy="725228"/>
          </a:xfrm>
        </p:spPr>
        <p:txBody>
          <a:bodyPr/>
          <a:lstStyle/>
          <a:p>
            <a:r>
              <a:rPr lang="en-IE" sz="5000" b="1"/>
              <a:t>Introduction to OPSYS Ecosystem</a:t>
            </a:r>
            <a:endParaRPr lang="en-GB" sz="5000" b="1"/>
          </a:p>
        </p:txBody>
      </p:sp>
      <p:sp>
        <p:nvSpPr>
          <p:cNvPr id="5" name="Subtitle 4"/>
          <p:cNvSpPr>
            <a:spLocks noGrp="1"/>
          </p:cNvSpPr>
          <p:nvPr>
            <p:ph type="subTitle" idx="1"/>
          </p:nvPr>
        </p:nvSpPr>
        <p:spPr>
          <a:xfrm>
            <a:off x="1071089" y="3674108"/>
            <a:ext cx="10065224" cy="897754"/>
          </a:xfrm>
        </p:spPr>
        <p:txBody>
          <a:bodyPr/>
          <a:lstStyle/>
          <a:p>
            <a:pPr>
              <a:spcAft>
                <a:spcPts val="400"/>
              </a:spcAft>
            </a:pPr>
            <a:r>
              <a:rPr lang="en-IE" sz="3500" b="1"/>
              <a:t>For External Partners </a:t>
            </a:r>
            <a:endParaRPr lang="en-GB" sz="3500" b="1"/>
          </a:p>
        </p:txBody>
      </p:sp>
      <p:sp>
        <p:nvSpPr>
          <p:cNvPr id="2" name="Text Placeholder 1"/>
          <p:cNvSpPr>
            <a:spLocks noGrp="1"/>
          </p:cNvSpPr>
          <p:nvPr>
            <p:ph type="body" sz="quarter" idx="13"/>
          </p:nvPr>
        </p:nvSpPr>
        <p:spPr>
          <a:xfrm>
            <a:off x="2959100" y="5494403"/>
            <a:ext cx="8697913" cy="528998"/>
          </a:xfrm>
        </p:spPr>
        <p:txBody>
          <a:bodyPr vert="horz" wrap="none" lIns="91440" tIns="45720" rIns="91440" bIns="45720" rtlCol="0" anchor="t">
            <a:noAutofit/>
          </a:bodyPr>
          <a:lstStyle/>
          <a:p>
            <a:pPr>
              <a:spcAft>
                <a:spcPts val="800"/>
              </a:spcAft>
            </a:pPr>
            <a:r>
              <a:rPr lang="en-IE" b="1" dirty="0"/>
              <a:t>OPSYS Change Management and User Engagement Team, DG INTPA R5</a:t>
            </a:r>
          </a:p>
          <a:p>
            <a:r>
              <a:rPr lang="en-IE" b="1" smtClean="0"/>
              <a:t>19</a:t>
            </a:r>
            <a:r>
              <a:rPr lang="en-IE" b="1" smtClean="0"/>
              <a:t>.03.2021</a:t>
            </a:r>
            <a:endParaRPr lang="en-GB" dirty="0"/>
          </a:p>
        </p:txBody>
      </p:sp>
    </p:spTree>
    <p:extLst>
      <p:ext uri="{BB962C8B-B14F-4D97-AF65-F5344CB8AC3E}">
        <p14:creationId xmlns:p14="http://schemas.microsoft.com/office/powerpoint/2010/main" val="32134885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074415993"/>
              </p:ext>
            </p:extLst>
          </p:nvPr>
        </p:nvGraphicFramePr>
        <p:xfrm>
          <a:off x="937592" y="1335754"/>
          <a:ext cx="8928992"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325F8007-DCCD-4CA1-A917-6602E9654500}"/>
              </a:ext>
            </a:extLst>
          </p:cNvPr>
          <p:cNvSpPr>
            <a:spLocks noGrp="1"/>
          </p:cNvSpPr>
          <p:nvPr>
            <p:ph type="title"/>
          </p:nvPr>
        </p:nvSpPr>
        <p:spPr>
          <a:xfrm>
            <a:off x="937592" y="343160"/>
            <a:ext cx="10515600" cy="782357"/>
          </a:xfrm>
        </p:spPr>
        <p:txBody>
          <a:bodyPr/>
          <a:lstStyle/>
          <a:p>
            <a:r>
              <a:rPr lang="en-GB" sz="3500" b="1">
                <a:solidFill>
                  <a:schemeClr val="tx1"/>
                </a:solidFill>
              </a:rPr>
              <a:t>NDICI compared to </a:t>
            </a:r>
            <a:r>
              <a:rPr lang="en-GB" sz="3500" b="1"/>
              <a:t>MFF 2014-2020 instruments</a:t>
            </a:r>
          </a:p>
        </p:txBody>
      </p:sp>
      <p:sp>
        <p:nvSpPr>
          <p:cNvPr id="5" name="Right Arrow 4"/>
          <p:cNvSpPr/>
          <p:nvPr/>
        </p:nvSpPr>
        <p:spPr>
          <a:xfrm flipH="1">
            <a:off x="10049408" y="5167086"/>
            <a:ext cx="794578" cy="48463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Tree>
    <p:extLst>
      <p:ext uri="{BB962C8B-B14F-4D97-AF65-F5344CB8AC3E}">
        <p14:creationId xmlns:p14="http://schemas.microsoft.com/office/powerpoint/2010/main" val="2612845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99DE75-9740-4888-85EF-D303E9482E01}"/>
              </a:ext>
            </a:extLst>
          </p:cNvPr>
          <p:cNvSpPr>
            <a:spLocks noGrp="1"/>
          </p:cNvSpPr>
          <p:nvPr>
            <p:ph type="sldNum" sz="quarter" idx="12"/>
          </p:nvPr>
        </p:nvSpPr>
        <p:spPr/>
        <p:txBody>
          <a:bodyPr/>
          <a:lstStyle/>
          <a:p>
            <a:fld id="{F46C79FD-C571-418B-AB0F-5EE936C85276}" type="slidenum">
              <a:rPr lang="en-GB" dirty="0" smtClean="0"/>
              <a:t>11</a:t>
            </a:fld>
            <a:endParaRPr lang="en-GB"/>
          </a:p>
        </p:txBody>
      </p:sp>
      <p:sp>
        <p:nvSpPr>
          <p:cNvPr id="3" name="Title 2">
            <a:extLst>
              <a:ext uri="{FF2B5EF4-FFF2-40B4-BE49-F238E27FC236}">
                <a16:creationId xmlns:a16="http://schemas.microsoft.com/office/drawing/2014/main" id="{20F5D3C1-8104-4861-856E-342940AA129B}"/>
              </a:ext>
            </a:extLst>
          </p:cNvPr>
          <p:cNvSpPr>
            <a:spLocks noGrp="1"/>
          </p:cNvSpPr>
          <p:nvPr>
            <p:ph type="title"/>
          </p:nvPr>
        </p:nvSpPr>
        <p:spPr>
          <a:xfrm>
            <a:off x="970722" y="482860"/>
            <a:ext cx="11263222" cy="868621"/>
          </a:xfrm>
        </p:spPr>
        <p:txBody>
          <a:bodyPr/>
          <a:lstStyle/>
          <a:p>
            <a:r>
              <a:rPr lang="en-US" sz="3800" b="1">
                <a:cs typeface="Arial"/>
              </a:rPr>
              <a:t>Procedures for Procurement and Grant Award</a:t>
            </a:r>
          </a:p>
        </p:txBody>
      </p:sp>
      <p:sp>
        <p:nvSpPr>
          <p:cNvPr id="5" name="TextBox 4">
            <a:extLst>
              <a:ext uri="{FF2B5EF4-FFF2-40B4-BE49-F238E27FC236}">
                <a16:creationId xmlns:a16="http://schemas.microsoft.com/office/drawing/2014/main" id="{591CA7F9-D844-463B-B142-280426E3115C}"/>
              </a:ext>
            </a:extLst>
          </p:cNvPr>
          <p:cNvSpPr txBox="1"/>
          <p:nvPr/>
        </p:nvSpPr>
        <p:spPr>
          <a:xfrm>
            <a:off x="1108493" y="1848582"/>
            <a:ext cx="9678028" cy="3546782"/>
          </a:xfrm>
          <a:prstGeom prst="rect">
            <a:avLst/>
          </a:prstGeom>
          <a:solidFill>
            <a:schemeClr val="bg1"/>
          </a:solidFill>
        </p:spPr>
        <p:txBody>
          <a:bodyPr wrap="square" lIns="91440" tIns="180000" rIns="91440" bIns="45720" rtlCol="0" anchor="t">
            <a:spAutoFit/>
          </a:bodyPr>
          <a:lstStyle/>
          <a:p>
            <a:r>
              <a:rPr lang="en-GB" sz="2500" b="1">
                <a:solidFill>
                  <a:schemeClr val="tx2"/>
                </a:solidFill>
              </a:rPr>
              <a:t>The PRAG</a:t>
            </a:r>
            <a:endParaRPr lang="en-US" sz="2500">
              <a:solidFill>
                <a:schemeClr val="tx2"/>
              </a:solidFill>
              <a:cs typeface="Arial"/>
            </a:endParaRPr>
          </a:p>
          <a:p>
            <a:endParaRPr lang="en-GB" sz="2500" b="1">
              <a:solidFill>
                <a:schemeClr val="tx2"/>
              </a:solidFill>
            </a:endParaRPr>
          </a:p>
          <a:p>
            <a:pPr>
              <a:spcAft>
                <a:spcPts val="2500"/>
              </a:spcAft>
            </a:pPr>
            <a:r>
              <a:rPr lang="en-IE" sz="2200"/>
              <a:t>The PRAG is the Practical Guide to procurement and grant award procedures for the European Union External Actions. This document explains the contracting procedures applicable to EU External Actions financed by the EU budget and the European Development Fund (EDF)</a:t>
            </a:r>
            <a:endParaRPr lang="en-IE" sz="2200">
              <a:cs typeface="Arial"/>
            </a:endParaRPr>
          </a:p>
          <a:p>
            <a:pPr>
              <a:spcAft>
                <a:spcPts val="2500"/>
              </a:spcAft>
            </a:pPr>
            <a:r>
              <a:rPr lang="en-IE" sz="2200">
                <a:cs typeface="Arial"/>
              </a:rPr>
              <a:t>DG INTPA, DG NEAR and FPI use the PRAG. </a:t>
            </a:r>
          </a:p>
          <a:p>
            <a:pPr>
              <a:spcAft>
                <a:spcPts val="2500"/>
              </a:spcAft>
            </a:pPr>
            <a:r>
              <a:rPr lang="en-IE" sz="1400" b="1" i="1">
                <a:solidFill>
                  <a:schemeClr val="tx1">
                    <a:lumMod val="60000"/>
                    <a:lumOff val="40000"/>
                  </a:schemeClr>
                </a:solidFill>
                <a:cs typeface="Arial"/>
                <a:hlinkClick r:id="rId2">
                  <a:extLst>
                    <a:ext uri="{A12FA001-AC4F-418D-AE19-62706E023703}">
                      <ahyp:hlinkClr xmlns="" xmlns:ahyp="http://schemas.microsoft.com/office/drawing/2018/hyperlinkcolor" val="tx"/>
                    </a:ext>
                  </a:extLst>
                </a:hlinkClick>
              </a:rPr>
              <a:t>Link to the PRAG</a:t>
            </a:r>
            <a:endParaRPr lang="en-IE" sz="1400" b="1" i="1">
              <a:solidFill>
                <a:schemeClr val="tx1">
                  <a:lumMod val="60000"/>
                  <a:lumOff val="40000"/>
                </a:schemeClr>
              </a:solidFill>
              <a:cs typeface="Arial"/>
            </a:endParaRPr>
          </a:p>
        </p:txBody>
      </p:sp>
    </p:spTree>
    <p:extLst>
      <p:ext uri="{BB962C8B-B14F-4D97-AF65-F5344CB8AC3E}">
        <p14:creationId xmlns:p14="http://schemas.microsoft.com/office/powerpoint/2010/main" val="139006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7AC92-0622-4386-B19B-26C3B06C122B}"/>
              </a:ext>
            </a:extLst>
          </p:cNvPr>
          <p:cNvSpPr>
            <a:spLocks noGrp="1"/>
          </p:cNvSpPr>
          <p:nvPr>
            <p:ph type="title"/>
          </p:nvPr>
        </p:nvSpPr>
        <p:spPr>
          <a:xfrm>
            <a:off x="970722" y="282420"/>
            <a:ext cx="11406996" cy="839866"/>
          </a:xfrm>
        </p:spPr>
        <p:txBody>
          <a:bodyPr/>
          <a:lstStyle/>
          <a:p>
            <a:r>
              <a:rPr lang="en-GB" sz="3800" b="1">
                <a:solidFill>
                  <a:schemeClr val="tx1"/>
                </a:solidFill>
              </a:rPr>
              <a:t>Implementation</a:t>
            </a:r>
            <a:r>
              <a:rPr lang="en-GB" sz="3800" b="1"/>
              <a:t> </a:t>
            </a:r>
            <a:r>
              <a:rPr lang="en-GB" sz="3800" b="1">
                <a:solidFill>
                  <a:schemeClr val="tx1"/>
                </a:solidFill>
              </a:rPr>
              <a:t>modes according to the</a:t>
            </a:r>
            <a:r>
              <a:rPr lang="en-GB" sz="3800" b="1"/>
              <a:t> PRAG</a:t>
            </a:r>
            <a:endParaRPr lang="en-GB" sz="3800" b="1">
              <a:cs typeface="Arial"/>
            </a:endParaRPr>
          </a:p>
        </p:txBody>
      </p:sp>
      <p:sp>
        <p:nvSpPr>
          <p:cNvPr id="3" name="Content Placeholder 2">
            <a:extLst>
              <a:ext uri="{FF2B5EF4-FFF2-40B4-BE49-F238E27FC236}">
                <a16:creationId xmlns:a16="http://schemas.microsoft.com/office/drawing/2014/main" id="{DEAC714E-38D9-46AD-BDBC-1BEB79635AF1}"/>
              </a:ext>
            </a:extLst>
          </p:cNvPr>
          <p:cNvSpPr>
            <a:spLocks noGrp="1"/>
          </p:cNvSpPr>
          <p:nvPr>
            <p:ph idx="1"/>
          </p:nvPr>
        </p:nvSpPr>
        <p:spPr>
          <a:xfrm>
            <a:off x="1136650" y="2023348"/>
            <a:ext cx="7473950" cy="1738985"/>
          </a:xfrm>
        </p:spPr>
        <p:txBody>
          <a:bodyPr/>
          <a:lstStyle/>
          <a:p>
            <a:pPr marL="0" indent="0">
              <a:spcAft>
                <a:spcPts val="300"/>
              </a:spcAft>
              <a:buNone/>
            </a:pPr>
            <a:r>
              <a:rPr lang="en-GB" sz="1400" b="1">
                <a:solidFill>
                  <a:srgbClr val="4D4D4D"/>
                </a:solidFill>
              </a:rPr>
              <a:t>The type of financing </a:t>
            </a:r>
            <a:r>
              <a:rPr lang="en-GB" sz="1400">
                <a:solidFill>
                  <a:srgbClr val="4D4D4D"/>
                </a:solidFill>
              </a:rPr>
              <a:t>reflects the legal relationship between the EU and the recipient</a:t>
            </a:r>
          </a:p>
          <a:p>
            <a:pPr marL="285750" indent="-285750">
              <a:spcAft>
                <a:spcPts val="300"/>
              </a:spcAft>
            </a:pPr>
            <a:r>
              <a:rPr lang="en-GB" sz="1400">
                <a:solidFill>
                  <a:srgbClr val="4D4D4D"/>
                </a:solidFill>
              </a:rPr>
              <a:t>Budget support</a:t>
            </a:r>
          </a:p>
          <a:p>
            <a:pPr marL="285750" indent="-285750">
              <a:spcAft>
                <a:spcPts val="300"/>
              </a:spcAft>
            </a:pPr>
            <a:r>
              <a:rPr lang="en-GB" sz="1400">
                <a:solidFill>
                  <a:srgbClr val="4D4D4D"/>
                </a:solidFill>
              </a:rPr>
              <a:t>Grants </a:t>
            </a:r>
          </a:p>
          <a:p>
            <a:pPr marL="285750" indent="-285750">
              <a:spcAft>
                <a:spcPts val="300"/>
              </a:spcAft>
            </a:pPr>
            <a:r>
              <a:rPr lang="en-GB" sz="1400">
                <a:solidFill>
                  <a:srgbClr val="4D4D4D"/>
                </a:solidFill>
              </a:rPr>
              <a:t>Public procurement</a:t>
            </a:r>
          </a:p>
          <a:p>
            <a:pPr marL="285750" indent="-285750">
              <a:spcAft>
                <a:spcPts val="300"/>
              </a:spcAft>
            </a:pPr>
            <a:r>
              <a:rPr lang="en-GB" sz="1400">
                <a:solidFill>
                  <a:srgbClr val="4D4D4D"/>
                </a:solidFill>
              </a:rPr>
              <a:t>Financial instruments</a:t>
            </a:r>
          </a:p>
          <a:p>
            <a:endParaRPr lang="en-GB" sz="1400">
              <a:solidFill>
                <a:srgbClr val="4D4D4D"/>
              </a:solidFill>
            </a:endParaRPr>
          </a:p>
        </p:txBody>
      </p:sp>
      <p:sp>
        <p:nvSpPr>
          <p:cNvPr id="4" name="TextBox 3">
            <a:extLst>
              <a:ext uri="{FF2B5EF4-FFF2-40B4-BE49-F238E27FC236}">
                <a16:creationId xmlns:a16="http://schemas.microsoft.com/office/drawing/2014/main" id="{CFA43556-43E1-46D5-BD82-1CEC5DB02172}"/>
              </a:ext>
            </a:extLst>
          </p:cNvPr>
          <p:cNvSpPr txBox="1"/>
          <p:nvPr/>
        </p:nvSpPr>
        <p:spPr>
          <a:xfrm>
            <a:off x="1136650" y="1587040"/>
            <a:ext cx="6826249" cy="338554"/>
          </a:xfrm>
          <a:prstGeom prst="rect">
            <a:avLst/>
          </a:prstGeom>
          <a:noFill/>
        </p:spPr>
        <p:txBody>
          <a:bodyPr wrap="square">
            <a:spAutoFit/>
          </a:bodyPr>
          <a:lstStyle/>
          <a:p>
            <a:r>
              <a:rPr lang="en-GB" sz="1600" b="1">
                <a:solidFill>
                  <a:schemeClr val="accent5"/>
                </a:solidFill>
              </a:rPr>
              <a:t>Implementation "modality"</a:t>
            </a:r>
            <a:r>
              <a:rPr lang="en-GB" sz="1600" b="1">
                <a:solidFill>
                  <a:srgbClr val="06509F"/>
                </a:solidFill>
              </a:rPr>
              <a:t> = type of financing &amp; management mode</a:t>
            </a:r>
          </a:p>
        </p:txBody>
      </p:sp>
      <p:pic>
        <p:nvPicPr>
          <p:cNvPr id="6" name="Picture 5" descr="A picture containing outdoor, person, photo, water&#10;&#10;Description automatically generated">
            <a:extLst>
              <a:ext uri="{FF2B5EF4-FFF2-40B4-BE49-F238E27FC236}">
                <a16:creationId xmlns:a16="http://schemas.microsoft.com/office/drawing/2014/main" id="{4FA655A7-D481-45CE-B705-3838DCD9F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7587" y="1265217"/>
            <a:ext cx="2051360" cy="1386252"/>
          </a:xfrm>
          <a:prstGeom prst="rect">
            <a:avLst/>
          </a:prstGeom>
        </p:spPr>
      </p:pic>
      <p:pic>
        <p:nvPicPr>
          <p:cNvPr id="8" name="Picture 7" descr="A group of people in a room&#10;&#10;Description automatically generated">
            <a:extLst>
              <a:ext uri="{FF2B5EF4-FFF2-40B4-BE49-F238E27FC236}">
                <a16:creationId xmlns:a16="http://schemas.microsoft.com/office/drawing/2014/main" id="{53807389-7616-4ABE-982D-AF1CED4356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0588" y="2786411"/>
            <a:ext cx="2051361" cy="1403306"/>
          </a:xfrm>
          <a:prstGeom prst="rect">
            <a:avLst/>
          </a:prstGeom>
        </p:spPr>
      </p:pic>
      <p:pic>
        <p:nvPicPr>
          <p:cNvPr id="10" name="Picture 9" descr="A group of people sitting at a table&#10;&#10;Description automatically generated">
            <a:extLst>
              <a:ext uri="{FF2B5EF4-FFF2-40B4-BE49-F238E27FC236}">
                <a16:creationId xmlns:a16="http://schemas.microsoft.com/office/drawing/2014/main" id="{228DE5E9-F498-4855-9DEE-9A2465F0CFA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37586" y="4324659"/>
            <a:ext cx="2051360" cy="1366761"/>
          </a:xfrm>
          <a:prstGeom prst="rect">
            <a:avLst/>
          </a:prstGeom>
        </p:spPr>
      </p:pic>
      <p:sp>
        <p:nvSpPr>
          <p:cNvPr id="11" name="Content Placeholder 2">
            <a:extLst>
              <a:ext uri="{FF2B5EF4-FFF2-40B4-BE49-F238E27FC236}">
                <a16:creationId xmlns:a16="http://schemas.microsoft.com/office/drawing/2014/main" id="{88CEA5D5-FD2D-4B15-BC63-EA19F9DD0551}"/>
              </a:ext>
            </a:extLst>
          </p:cNvPr>
          <p:cNvSpPr txBox="1">
            <a:spLocks/>
          </p:cNvSpPr>
          <p:nvPr/>
        </p:nvSpPr>
        <p:spPr>
          <a:xfrm>
            <a:off x="1136650" y="4163213"/>
            <a:ext cx="7359650" cy="2038953"/>
          </a:xfrm>
          <a:prstGeom prst="rect">
            <a:avLst/>
          </a:prstGeom>
        </p:spPr>
        <p:txBody>
          <a:bodyPr vert="horz" lIns="91440" tIns="45720" rIns="91440" bIns="45720" rtlCol="0">
            <a:noAutofit/>
          </a:bodyPr>
          <a:lstStyle>
            <a:lvl1pPr marL="171438" indent="-171438" algn="l" defTabSz="685749"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13"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186"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060"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2935"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0" hangingPunct="0">
              <a:spcAft>
                <a:spcPts val="300"/>
              </a:spcAft>
              <a:buClr>
                <a:srgbClr val="0F5494"/>
              </a:buClr>
              <a:buNone/>
            </a:pPr>
            <a:r>
              <a:rPr lang="en-GB" sz="1400" kern="0">
                <a:solidFill>
                  <a:srgbClr val="4D4D4D"/>
                </a:solidFill>
              </a:rPr>
              <a:t>Commission contract with the implementing partner </a:t>
            </a:r>
            <a:r>
              <a:rPr lang="en-GB" sz="1400" kern="0">
                <a:solidFill>
                  <a:schemeClr val="accent5"/>
                </a:solidFill>
              </a:rPr>
              <a:t>(direct) </a:t>
            </a:r>
            <a:r>
              <a:rPr lang="en-GB" sz="1400" kern="0">
                <a:solidFill>
                  <a:srgbClr val="4D4D4D"/>
                </a:solidFill>
              </a:rPr>
              <a:t>or an intermediary </a:t>
            </a:r>
            <a:r>
              <a:rPr lang="en-GB" sz="1400" kern="0">
                <a:solidFill>
                  <a:schemeClr val="accent5"/>
                </a:solidFill>
              </a:rPr>
              <a:t>(indirect)</a:t>
            </a:r>
            <a:r>
              <a:rPr lang="en-GB" sz="1400" kern="0">
                <a:solidFill>
                  <a:srgbClr val="4D4D4D"/>
                </a:solidFill>
              </a:rPr>
              <a:t>:    </a:t>
            </a:r>
          </a:p>
          <a:p>
            <a:pPr marL="285750" indent="-285750" eaLnBrk="0" hangingPunct="0">
              <a:spcAft>
                <a:spcPts val="300"/>
              </a:spcAft>
              <a:buClr>
                <a:srgbClr val="0F5494"/>
              </a:buClr>
            </a:pPr>
            <a:r>
              <a:rPr lang="en-GB" sz="1400" kern="0">
                <a:solidFill>
                  <a:srgbClr val="4D4D4D"/>
                </a:solidFill>
              </a:rPr>
              <a:t>Partner country</a:t>
            </a:r>
          </a:p>
          <a:p>
            <a:pPr marL="285750" indent="-285750" eaLnBrk="0" hangingPunct="0">
              <a:spcAft>
                <a:spcPts val="300"/>
              </a:spcAft>
              <a:buClr>
                <a:srgbClr val="0F5494"/>
              </a:buClr>
            </a:pPr>
            <a:r>
              <a:rPr lang="en-GB" sz="1400" kern="0">
                <a:solidFill>
                  <a:srgbClr val="4D4D4D"/>
                </a:solidFill>
              </a:rPr>
              <a:t>Agency of a Member State/EFTA/other donor</a:t>
            </a:r>
          </a:p>
          <a:p>
            <a:pPr marL="285750" indent="-285750" eaLnBrk="0" hangingPunct="0">
              <a:spcAft>
                <a:spcPts val="300"/>
              </a:spcAft>
              <a:buClr>
                <a:srgbClr val="0F5494"/>
              </a:buClr>
            </a:pPr>
            <a:r>
              <a:rPr lang="en-GB" sz="1400" kern="0">
                <a:solidFill>
                  <a:srgbClr val="4D4D4D"/>
                </a:solidFill>
              </a:rPr>
              <a:t>International organisation (UN, World Bank,…)</a:t>
            </a:r>
          </a:p>
          <a:p>
            <a:pPr marL="285750" indent="-285750" eaLnBrk="0" hangingPunct="0">
              <a:spcAft>
                <a:spcPts val="300"/>
              </a:spcAft>
              <a:buClr>
                <a:srgbClr val="0F5494"/>
              </a:buClr>
            </a:pPr>
            <a:r>
              <a:rPr lang="en-GB" sz="1400" kern="0">
                <a:solidFill>
                  <a:srgbClr val="4D4D4D"/>
                </a:solidFill>
              </a:rPr>
              <a:t>European Investment Bank/Fund </a:t>
            </a:r>
          </a:p>
          <a:p>
            <a:pPr marL="285750" indent="-285750" eaLnBrk="0" hangingPunct="0">
              <a:spcAft>
                <a:spcPts val="300"/>
              </a:spcAft>
              <a:buClr>
                <a:srgbClr val="0F5494"/>
              </a:buClr>
            </a:pPr>
            <a:r>
              <a:rPr lang="en-GB" sz="1400" kern="0">
                <a:solidFill>
                  <a:srgbClr val="4D4D4D"/>
                </a:solidFill>
              </a:rPr>
              <a:t>EU specialised agency</a:t>
            </a:r>
          </a:p>
          <a:p>
            <a:pPr marL="285750" indent="-285750" eaLnBrk="0" hangingPunct="0">
              <a:spcAft>
                <a:spcPts val="300"/>
              </a:spcAft>
              <a:buClr>
                <a:srgbClr val="0F5494"/>
              </a:buClr>
            </a:pPr>
            <a:r>
              <a:rPr lang="en-GB" sz="1400" kern="0">
                <a:solidFill>
                  <a:srgbClr val="4D4D4D"/>
                </a:solidFill>
              </a:rPr>
              <a:t>Non-governmental organisation</a:t>
            </a:r>
          </a:p>
          <a:p>
            <a:endParaRPr lang="en-GB" sz="1400">
              <a:solidFill>
                <a:srgbClr val="4D4D4D"/>
              </a:solidFill>
            </a:endParaRPr>
          </a:p>
        </p:txBody>
      </p:sp>
      <p:sp>
        <p:nvSpPr>
          <p:cNvPr id="12" name="TextBox 11">
            <a:extLst>
              <a:ext uri="{FF2B5EF4-FFF2-40B4-BE49-F238E27FC236}">
                <a16:creationId xmlns:a16="http://schemas.microsoft.com/office/drawing/2014/main" id="{FEA612D9-EE52-4F43-8851-BB9BAF215720}"/>
              </a:ext>
            </a:extLst>
          </p:cNvPr>
          <p:cNvSpPr txBox="1"/>
          <p:nvPr/>
        </p:nvSpPr>
        <p:spPr>
          <a:xfrm>
            <a:off x="1136650" y="3762333"/>
            <a:ext cx="7143749" cy="338554"/>
          </a:xfrm>
          <a:prstGeom prst="rect">
            <a:avLst/>
          </a:prstGeom>
          <a:noFill/>
        </p:spPr>
        <p:txBody>
          <a:bodyPr wrap="square">
            <a:spAutoFit/>
          </a:bodyPr>
          <a:lstStyle/>
          <a:p>
            <a:r>
              <a:rPr lang="en-GB" sz="1600" b="1">
                <a:solidFill>
                  <a:schemeClr val="accent5"/>
                </a:solidFill>
              </a:rPr>
              <a:t>Management mode </a:t>
            </a:r>
            <a:r>
              <a:rPr lang="en-GB" sz="1600" b="1">
                <a:solidFill>
                  <a:srgbClr val="06509F"/>
                </a:solidFill>
              </a:rPr>
              <a:t>= the legal arrangement used to channel the funds</a:t>
            </a:r>
          </a:p>
        </p:txBody>
      </p:sp>
    </p:spTree>
    <p:custDataLst>
      <p:tags r:id="rId1"/>
    </p:custDataLst>
    <p:extLst>
      <p:ext uri="{BB962C8B-B14F-4D97-AF65-F5344CB8AC3E}">
        <p14:creationId xmlns:p14="http://schemas.microsoft.com/office/powerpoint/2010/main" val="4203675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10" presetClass="entr" presetSubtype="0" fill="hold" nodeType="withEffect">
                                  <p:stCondLst>
                                    <p:cond delay="50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nodeType="withEffect">
                                  <p:stCondLst>
                                    <p:cond delay="50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par>
                                <p:cTn id="38" presetID="10" presetClass="entr" presetSubtype="0" fill="hold" nodeType="withEffect">
                                  <p:stCondLst>
                                    <p:cond delay="50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par>
                                <p:cTn id="41" presetID="10" presetClass="entr" presetSubtype="0" fill="hold" nodeType="withEffect">
                                  <p:stCondLst>
                                    <p:cond delay="50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500"/>
                                        <p:tgtEl>
                                          <p:spTgt spid="11">
                                            <p:txEl>
                                              <p:pRg st="3" end="3"/>
                                            </p:txEl>
                                          </p:spTgt>
                                        </p:tgtEl>
                                      </p:cBhvr>
                                    </p:animEffect>
                                  </p:childTnLst>
                                </p:cTn>
                              </p:par>
                              <p:par>
                                <p:cTn id="44" presetID="10" presetClass="entr" presetSubtype="0" fill="hold" nodeType="withEffect">
                                  <p:stCondLst>
                                    <p:cond delay="500"/>
                                  </p:stCondLst>
                                  <p:childTnLst>
                                    <p:set>
                                      <p:cBhvr>
                                        <p:cTn id="45" dur="1" fill="hold">
                                          <p:stCondLst>
                                            <p:cond delay="0"/>
                                          </p:stCondLst>
                                        </p:cTn>
                                        <p:tgtEl>
                                          <p:spTgt spid="11">
                                            <p:txEl>
                                              <p:pRg st="4" end="4"/>
                                            </p:txEl>
                                          </p:spTgt>
                                        </p:tgtEl>
                                        <p:attrNameLst>
                                          <p:attrName>style.visibility</p:attrName>
                                        </p:attrNameLst>
                                      </p:cBhvr>
                                      <p:to>
                                        <p:strVal val="visible"/>
                                      </p:to>
                                    </p:set>
                                    <p:animEffect transition="in" filter="fade">
                                      <p:cBhvr>
                                        <p:cTn id="46" dur="500"/>
                                        <p:tgtEl>
                                          <p:spTgt spid="11">
                                            <p:txEl>
                                              <p:pRg st="4" end="4"/>
                                            </p:txEl>
                                          </p:spTgt>
                                        </p:tgtEl>
                                      </p:cBhvr>
                                    </p:animEffect>
                                  </p:childTnLst>
                                </p:cTn>
                              </p:par>
                              <p:par>
                                <p:cTn id="47" presetID="10" presetClass="entr" presetSubtype="0" fill="hold" nodeType="withEffect">
                                  <p:stCondLst>
                                    <p:cond delay="500"/>
                                  </p:stCondLst>
                                  <p:childTnLst>
                                    <p:set>
                                      <p:cBhvr>
                                        <p:cTn id="48" dur="1" fill="hold">
                                          <p:stCondLst>
                                            <p:cond delay="0"/>
                                          </p:stCondLst>
                                        </p:cTn>
                                        <p:tgtEl>
                                          <p:spTgt spid="11">
                                            <p:txEl>
                                              <p:pRg st="5" end="5"/>
                                            </p:txEl>
                                          </p:spTgt>
                                        </p:tgtEl>
                                        <p:attrNameLst>
                                          <p:attrName>style.visibility</p:attrName>
                                        </p:attrNameLst>
                                      </p:cBhvr>
                                      <p:to>
                                        <p:strVal val="visible"/>
                                      </p:to>
                                    </p:set>
                                    <p:animEffect transition="in" filter="fade">
                                      <p:cBhvr>
                                        <p:cTn id="49" dur="500"/>
                                        <p:tgtEl>
                                          <p:spTgt spid="11">
                                            <p:txEl>
                                              <p:pRg st="5" end="5"/>
                                            </p:txEl>
                                          </p:spTgt>
                                        </p:tgtEl>
                                      </p:cBhvr>
                                    </p:animEffect>
                                  </p:childTnLst>
                                </p:cTn>
                              </p:par>
                              <p:par>
                                <p:cTn id="50" presetID="10" presetClass="entr" presetSubtype="0" fill="hold" nodeType="withEffect">
                                  <p:stCondLst>
                                    <p:cond delay="500"/>
                                  </p:stCondLst>
                                  <p:childTnLst>
                                    <p:set>
                                      <p:cBhvr>
                                        <p:cTn id="51" dur="1" fill="hold">
                                          <p:stCondLst>
                                            <p:cond delay="0"/>
                                          </p:stCondLst>
                                        </p:cTn>
                                        <p:tgtEl>
                                          <p:spTgt spid="11">
                                            <p:txEl>
                                              <p:pRg st="6" end="6"/>
                                            </p:txEl>
                                          </p:spTgt>
                                        </p:tgtEl>
                                        <p:attrNameLst>
                                          <p:attrName>style.visibility</p:attrName>
                                        </p:attrNameLst>
                                      </p:cBhvr>
                                      <p:to>
                                        <p:strVal val="visible"/>
                                      </p:to>
                                    </p:set>
                                    <p:animEffect transition="in" filter="fade">
                                      <p:cBhvr>
                                        <p:cTn id="5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972414-AEDE-4033-B051-CFAB9965A3FD}"/>
              </a:ext>
            </a:extLst>
          </p:cNvPr>
          <p:cNvSpPr>
            <a:spLocks noGrp="1"/>
          </p:cNvSpPr>
          <p:nvPr>
            <p:ph type="sldNum" sz="quarter" idx="12"/>
          </p:nvPr>
        </p:nvSpPr>
        <p:spPr/>
        <p:txBody>
          <a:bodyPr/>
          <a:lstStyle/>
          <a:p>
            <a:fld id="{F46C79FD-C571-418B-AB0F-5EE936C85276}" type="slidenum">
              <a:rPr lang="en-GB" dirty="0" smtClean="0"/>
              <a:t>13</a:t>
            </a:fld>
            <a:endParaRPr lang="en-GB"/>
          </a:p>
        </p:txBody>
      </p:sp>
      <p:sp>
        <p:nvSpPr>
          <p:cNvPr id="3" name="Title 2">
            <a:extLst>
              <a:ext uri="{FF2B5EF4-FFF2-40B4-BE49-F238E27FC236}">
                <a16:creationId xmlns:a16="http://schemas.microsoft.com/office/drawing/2014/main" id="{B072EED2-FD15-4804-9692-4B6E2A82D230}"/>
              </a:ext>
            </a:extLst>
          </p:cNvPr>
          <p:cNvSpPr>
            <a:spLocks noGrp="1"/>
          </p:cNvSpPr>
          <p:nvPr>
            <p:ph type="title"/>
          </p:nvPr>
        </p:nvSpPr>
        <p:spPr>
          <a:xfrm>
            <a:off x="985099" y="295954"/>
            <a:ext cx="11205713" cy="940507"/>
          </a:xfrm>
        </p:spPr>
        <p:txBody>
          <a:bodyPr/>
          <a:lstStyle/>
          <a:p>
            <a:r>
              <a:rPr lang="en-US" b="1">
                <a:cs typeface="Arial"/>
              </a:rPr>
              <a:t>Management Modes according to the PRAG</a:t>
            </a:r>
          </a:p>
        </p:txBody>
      </p:sp>
      <p:sp>
        <p:nvSpPr>
          <p:cNvPr id="4" name="Flowchart: Process 3">
            <a:extLst>
              <a:ext uri="{FF2B5EF4-FFF2-40B4-BE49-F238E27FC236}">
                <a16:creationId xmlns:a16="http://schemas.microsoft.com/office/drawing/2014/main" id="{88AB5CA5-E984-4966-875B-B379DB3E787C}"/>
              </a:ext>
            </a:extLst>
          </p:cNvPr>
          <p:cNvSpPr/>
          <p:nvPr/>
        </p:nvSpPr>
        <p:spPr>
          <a:xfrm>
            <a:off x="1541253" y="2260035"/>
            <a:ext cx="1782791" cy="833886"/>
          </a:xfrm>
          <a:prstGeom prst="flowChartProcess">
            <a:avLst/>
          </a:prstGeom>
          <a:solidFill>
            <a:srgbClr val="035DC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cs typeface="Arial"/>
              </a:rPr>
              <a:t>DIRECT</a:t>
            </a:r>
          </a:p>
        </p:txBody>
      </p:sp>
      <p:sp>
        <p:nvSpPr>
          <p:cNvPr id="5" name="Flowchart: Process 4">
            <a:extLst>
              <a:ext uri="{FF2B5EF4-FFF2-40B4-BE49-F238E27FC236}">
                <a16:creationId xmlns:a16="http://schemas.microsoft.com/office/drawing/2014/main" id="{23A197A7-D32F-4D50-9213-9220298D9D81}"/>
              </a:ext>
            </a:extLst>
          </p:cNvPr>
          <p:cNvSpPr/>
          <p:nvPr/>
        </p:nvSpPr>
        <p:spPr>
          <a:xfrm>
            <a:off x="5351253" y="2260034"/>
            <a:ext cx="1782791" cy="833886"/>
          </a:xfrm>
          <a:prstGeom prst="flowChartProcess">
            <a:avLst/>
          </a:prstGeom>
          <a:solidFill>
            <a:srgbClr val="035DC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b="1">
                <a:cs typeface="Arial"/>
              </a:rPr>
              <a:t>INDIRECT</a:t>
            </a:r>
          </a:p>
        </p:txBody>
      </p:sp>
      <p:sp>
        <p:nvSpPr>
          <p:cNvPr id="6" name="Flowchart: Process 5">
            <a:extLst>
              <a:ext uri="{FF2B5EF4-FFF2-40B4-BE49-F238E27FC236}">
                <a16:creationId xmlns:a16="http://schemas.microsoft.com/office/drawing/2014/main" id="{913C0F5D-A1EE-4067-BB92-F7F20FC66413}"/>
              </a:ext>
            </a:extLst>
          </p:cNvPr>
          <p:cNvSpPr/>
          <p:nvPr/>
        </p:nvSpPr>
        <p:spPr>
          <a:xfrm>
            <a:off x="9017480" y="2260035"/>
            <a:ext cx="1782791" cy="833886"/>
          </a:xfrm>
          <a:prstGeom prst="flowChartProcess">
            <a:avLst/>
          </a:prstGeom>
          <a:solidFill>
            <a:srgbClr val="035DC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500" b="1">
                <a:cs typeface="Arial"/>
              </a:rPr>
              <a:t>SHARED</a:t>
            </a:r>
            <a:endParaRPr lang="en-US"/>
          </a:p>
        </p:txBody>
      </p:sp>
      <p:sp>
        <p:nvSpPr>
          <p:cNvPr id="8" name="Arrow: Right 7">
            <a:extLst>
              <a:ext uri="{FF2B5EF4-FFF2-40B4-BE49-F238E27FC236}">
                <a16:creationId xmlns:a16="http://schemas.microsoft.com/office/drawing/2014/main" id="{93C1F239-35E5-4A23-B213-7F36D59561CF}"/>
              </a:ext>
            </a:extLst>
          </p:cNvPr>
          <p:cNvSpPr/>
          <p:nvPr/>
        </p:nvSpPr>
        <p:spPr>
          <a:xfrm rot="4740000">
            <a:off x="2281855" y="3859267"/>
            <a:ext cx="1250830" cy="100643"/>
          </a:xfrm>
          <a:prstGeom prst="rightArrow">
            <a:avLst/>
          </a:prstGeom>
          <a:solidFill>
            <a:srgbClr val="035D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1AEE98D8-F116-441C-ADF5-C39F125BE71E}"/>
              </a:ext>
            </a:extLst>
          </p:cNvPr>
          <p:cNvSpPr/>
          <p:nvPr/>
        </p:nvSpPr>
        <p:spPr>
          <a:xfrm rot="6780000">
            <a:off x="1136707" y="3808865"/>
            <a:ext cx="1293961" cy="115019"/>
          </a:xfrm>
          <a:prstGeom prst="rightArrow">
            <a:avLst/>
          </a:prstGeom>
          <a:solidFill>
            <a:srgbClr val="035D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E02A5800-30DA-4C21-B105-5978AE0F0BAD}"/>
              </a:ext>
            </a:extLst>
          </p:cNvPr>
          <p:cNvSpPr/>
          <p:nvPr/>
        </p:nvSpPr>
        <p:spPr>
          <a:xfrm rot="3840000">
            <a:off x="6022937" y="4356083"/>
            <a:ext cx="2228490" cy="100643"/>
          </a:xfrm>
          <a:prstGeom prst="rightArrow">
            <a:avLst/>
          </a:prstGeom>
          <a:solidFill>
            <a:srgbClr val="035D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FA5CD13B-956A-46F0-B50B-510E6C0DEBBD}"/>
              </a:ext>
            </a:extLst>
          </p:cNvPr>
          <p:cNvSpPr/>
          <p:nvPr/>
        </p:nvSpPr>
        <p:spPr>
          <a:xfrm rot="7080000">
            <a:off x="4060050" y="4368811"/>
            <a:ext cx="2329131" cy="86266"/>
          </a:xfrm>
          <a:prstGeom prst="rightArrow">
            <a:avLst/>
          </a:prstGeom>
          <a:solidFill>
            <a:srgbClr val="035D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83734BD-CF71-4B25-A2E2-6295BB933C3A}"/>
              </a:ext>
            </a:extLst>
          </p:cNvPr>
          <p:cNvSpPr/>
          <p:nvPr/>
        </p:nvSpPr>
        <p:spPr>
          <a:xfrm rot="5400000">
            <a:off x="5130117" y="4366419"/>
            <a:ext cx="2084715" cy="86266"/>
          </a:xfrm>
          <a:prstGeom prst="rightArrow">
            <a:avLst/>
          </a:prstGeom>
          <a:solidFill>
            <a:srgbClr val="035D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A8DE8DF5-1F84-4FC8-837C-412F4AFC644B}"/>
              </a:ext>
            </a:extLst>
          </p:cNvPr>
          <p:cNvSpPr/>
          <p:nvPr/>
        </p:nvSpPr>
        <p:spPr>
          <a:xfrm rot="5400000" flipV="1">
            <a:off x="9357059" y="3805704"/>
            <a:ext cx="1236452" cy="100640"/>
          </a:xfrm>
          <a:prstGeom prst="rightArrow">
            <a:avLst/>
          </a:prstGeom>
          <a:solidFill>
            <a:srgbClr val="035DC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23C59173-EBD9-4256-A84B-46B753019C7B}"/>
              </a:ext>
            </a:extLst>
          </p:cNvPr>
          <p:cNvSpPr/>
          <p:nvPr/>
        </p:nvSpPr>
        <p:spPr>
          <a:xfrm>
            <a:off x="117894" y="4617921"/>
            <a:ext cx="1912187" cy="632605"/>
          </a:xfrm>
          <a:prstGeom prst="flowChartProcess">
            <a:avLst/>
          </a:prstGeom>
          <a:solidFill>
            <a:schemeClr val="tx1">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HEADQUARTERS</a:t>
            </a:r>
            <a:endParaRPr lang="en-US" sz="1600">
              <a:cs typeface="Arial"/>
            </a:endParaRPr>
          </a:p>
        </p:txBody>
      </p:sp>
      <p:sp>
        <p:nvSpPr>
          <p:cNvPr id="15" name="Flowchart: Process 14">
            <a:extLst>
              <a:ext uri="{FF2B5EF4-FFF2-40B4-BE49-F238E27FC236}">
                <a16:creationId xmlns:a16="http://schemas.microsoft.com/office/drawing/2014/main" id="{A7F266EF-6545-4937-B3D4-750ED6FDDD90}"/>
              </a:ext>
            </a:extLst>
          </p:cNvPr>
          <p:cNvSpPr/>
          <p:nvPr/>
        </p:nvSpPr>
        <p:spPr>
          <a:xfrm>
            <a:off x="2332007" y="4617921"/>
            <a:ext cx="1682150" cy="632605"/>
          </a:xfrm>
          <a:prstGeom prst="flowChartProcess">
            <a:avLst/>
          </a:prstGeom>
          <a:solidFill>
            <a:schemeClr val="tx1">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EU DELEGATIONS</a:t>
            </a:r>
            <a:endParaRPr lang="en-US" sz="1600">
              <a:cs typeface="Arial"/>
            </a:endParaRPr>
          </a:p>
        </p:txBody>
      </p:sp>
      <p:sp>
        <p:nvSpPr>
          <p:cNvPr id="16" name="Flowchart: Process 15">
            <a:extLst>
              <a:ext uri="{FF2B5EF4-FFF2-40B4-BE49-F238E27FC236}">
                <a16:creationId xmlns:a16="http://schemas.microsoft.com/office/drawing/2014/main" id="{BCF8E5BA-E939-46B6-81DA-DC033FE12DAA}"/>
              </a:ext>
            </a:extLst>
          </p:cNvPr>
          <p:cNvSpPr/>
          <p:nvPr/>
        </p:nvSpPr>
        <p:spPr>
          <a:xfrm>
            <a:off x="8959970" y="4689808"/>
            <a:ext cx="1912187" cy="632605"/>
          </a:xfrm>
          <a:prstGeom prst="flowChartProcess">
            <a:avLst/>
          </a:prstGeom>
          <a:solidFill>
            <a:schemeClr val="tx1">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EU MEMBER STATE </a:t>
            </a:r>
            <a:endParaRPr lang="en-US"/>
          </a:p>
        </p:txBody>
      </p:sp>
      <p:sp>
        <p:nvSpPr>
          <p:cNvPr id="17" name="Flowchart: Process 16">
            <a:extLst>
              <a:ext uri="{FF2B5EF4-FFF2-40B4-BE49-F238E27FC236}">
                <a16:creationId xmlns:a16="http://schemas.microsoft.com/office/drawing/2014/main" id="{7B1A9510-0250-4030-B3C1-285F0B87C6E0}"/>
              </a:ext>
            </a:extLst>
          </p:cNvPr>
          <p:cNvSpPr/>
          <p:nvPr/>
        </p:nvSpPr>
        <p:spPr>
          <a:xfrm>
            <a:off x="7694761" y="5667467"/>
            <a:ext cx="1049546" cy="632605"/>
          </a:xfrm>
          <a:prstGeom prst="flowChartProcess">
            <a:avLst/>
          </a:prstGeom>
          <a:solidFill>
            <a:schemeClr val="tx1">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OTHERS</a:t>
            </a:r>
            <a:endParaRPr lang="en-US"/>
          </a:p>
        </p:txBody>
      </p:sp>
      <p:sp>
        <p:nvSpPr>
          <p:cNvPr id="18" name="Flowchart: Process 17">
            <a:extLst>
              <a:ext uri="{FF2B5EF4-FFF2-40B4-BE49-F238E27FC236}">
                <a16:creationId xmlns:a16="http://schemas.microsoft.com/office/drawing/2014/main" id="{AB16EBF2-E372-43AD-90F5-C62D9162B337}"/>
              </a:ext>
            </a:extLst>
          </p:cNvPr>
          <p:cNvSpPr/>
          <p:nvPr/>
        </p:nvSpPr>
        <p:spPr>
          <a:xfrm>
            <a:off x="3683479" y="5667468"/>
            <a:ext cx="1437735" cy="646982"/>
          </a:xfrm>
          <a:prstGeom prst="flowChartProcess">
            <a:avLst/>
          </a:prstGeom>
          <a:solidFill>
            <a:schemeClr val="tx1">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PARTNER COUNTRIES</a:t>
            </a:r>
            <a:endParaRPr lang="en-US"/>
          </a:p>
        </p:txBody>
      </p:sp>
      <p:sp>
        <p:nvSpPr>
          <p:cNvPr id="21" name="Flowchart: Process 20">
            <a:extLst>
              <a:ext uri="{FF2B5EF4-FFF2-40B4-BE49-F238E27FC236}">
                <a16:creationId xmlns:a16="http://schemas.microsoft.com/office/drawing/2014/main" id="{1AF40BED-1EB0-4184-A3A7-74139E2D28A6}"/>
              </a:ext>
            </a:extLst>
          </p:cNvPr>
          <p:cNvSpPr/>
          <p:nvPr/>
        </p:nvSpPr>
        <p:spPr>
          <a:xfrm>
            <a:off x="5437516" y="5696222"/>
            <a:ext cx="1969696" cy="618228"/>
          </a:xfrm>
          <a:prstGeom prst="flowChartProcess">
            <a:avLst/>
          </a:prstGeom>
          <a:solidFill>
            <a:schemeClr val="tx1">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cs typeface="Arial"/>
              </a:rPr>
              <a:t>INT'L ORGANISATIONS</a:t>
            </a:r>
            <a:endParaRPr lang="en-US" sz="1600">
              <a:cs typeface="Arial"/>
            </a:endParaRPr>
          </a:p>
        </p:txBody>
      </p:sp>
    </p:spTree>
    <p:extLst>
      <p:ext uri="{BB962C8B-B14F-4D97-AF65-F5344CB8AC3E}">
        <p14:creationId xmlns:p14="http://schemas.microsoft.com/office/powerpoint/2010/main" val="120300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E7BA4-31AC-47D3-B20C-FF220C6C0929}"/>
              </a:ext>
            </a:extLst>
          </p:cNvPr>
          <p:cNvSpPr>
            <a:spLocks noGrp="1"/>
          </p:cNvSpPr>
          <p:nvPr>
            <p:ph type="title"/>
          </p:nvPr>
        </p:nvSpPr>
        <p:spPr>
          <a:xfrm>
            <a:off x="1018329" y="395617"/>
            <a:ext cx="7886700" cy="782357"/>
          </a:xfrm>
        </p:spPr>
        <p:txBody>
          <a:bodyPr/>
          <a:lstStyle/>
          <a:p>
            <a:r>
              <a:rPr lang="en-GB" b="1"/>
              <a:t>The aid effectiveness process</a:t>
            </a:r>
          </a:p>
        </p:txBody>
      </p:sp>
      <p:cxnSp>
        <p:nvCxnSpPr>
          <p:cNvPr id="29" name="Straight Connector 28">
            <a:extLst>
              <a:ext uri="{FF2B5EF4-FFF2-40B4-BE49-F238E27FC236}">
                <a16:creationId xmlns:a16="http://schemas.microsoft.com/office/drawing/2014/main" id="{6135A830-7C25-40FD-BC58-FFCCDD5D35B9}"/>
              </a:ext>
            </a:extLst>
          </p:cNvPr>
          <p:cNvCxnSpPr/>
          <p:nvPr/>
        </p:nvCxnSpPr>
        <p:spPr bwMode="auto">
          <a:xfrm>
            <a:off x="1557439" y="4753918"/>
            <a:ext cx="7891919" cy="0"/>
          </a:xfrm>
          <a:prstGeom prst="line">
            <a:avLst/>
          </a:prstGeom>
          <a:noFill/>
          <a:ln w="38100" cap="flat" cmpd="sng" algn="ctr">
            <a:solidFill>
              <a:schemeClr val="tx2"/>
            </a:solidFill>
            <a:prstDash val="solid"/>
            <a:round/>
            <a:headEnd type="none" w="med" len="med"/>
            <a:tailEnd type="triangle" w="med" len="med"/>
          </a:ln>
          <a:effectLst/>
        </p:spPr>
      </p:cxnSp>
      <p:grpSp>
        <p:nvGrpSpPr>
          <p:cNvPr id="34" name="Group 33">
            <a:extLst>
              <a:ext uri="{FF2B5EF4-FFF2-40B4-BE49-F238E27FC236}">
                <a16:creationId xmlns:a16="http://schemas.microsoft.com/office/drawing/2014/main" id="{CA43B10E-7CD3-41A7-B30C-83E0E43900C8}"/>
              </a:ext>
            </a:extLst>
          </p:cNvPr>
          <p:cNvGrpSpPr/>
          <p:nvPr/>
        </p:nvGrpSpPr>
        <p:grpSpPr>
          <a:xfrm>
            <a:off x="4961679" y="3856024"/>
            <a:ext cx="977265" cy="897894"/>
            <a:chOff x="3665222" y="1571234"/>
            <a:chExt cx="1303020" cy="1197192"/>
          </a:xfrm>
        </p:grpSpPr>
        <p:sp>
          <p:nvSpPr>
            <p:cNvPr id="35" name="TextBox 34">
              <a:extLst>
                <a:ext uri="{FF2B5EF4-FFF2-40B4-BE49-F238E27FC236}">
                  <a16:creationId xmlns:a16="http://schemas.microsoft.com/office/drawing/2014/main" id="{D6423371-8D7D-4DD9-B2FF-0646264EF534}"/>
                </a:ext>
              </a:extLst>
            </p:cNvPr>
            <p:cNvSpPr txBox="1"/>
            <p:nvPr/>
          </p:nvSpPr>
          <p:spPr>
            <a:xfrm>
              <a:off x="3665222" y="1571234"/>
              <a:ext cx="1303020" cy="762601"/>
            </a:xfrm>
            <a:prstGeom prst="rect">
              <a:avLst/>
            </a:prstGeom>
            <a:solidFill>
              <a:schemeClr val="bg1">
                <a:lumMod val="95000"/>
              </a:schemeClr>
            </a:solidFill>
          </p:spPr>
          <p:txBody>
            <a:bodyPr wrap="square" rtlCol="0">
              <a:spAutoFit/>
            </a:bodyPr>
            <a:lstStyle/>
            <a:p>
              <a:pPr>
                <a:spcBef>
                  <a:spcPts val="450"/>
                </a:spcBef>
                <a:spcAft>
                  <a:spcPts val="450"/>
                </a:spcAft>
              </a:pPr>
              <a:r>
                <a:rPr lang="" sz="1350">
                  <a:solidFill>
                    <a:schemeClr val="tx2"/>
                  </a:solidFill>
                  <a:latin typeface="Arial" panose="020B0604020202020204" pitchFamily="34" charset="0"/>
                  <a:cs typeface="Arial" panose="020B0604020202020204" pitchFamily="34" charset="0"/>
                </a:rPr>
                <a:t>2008</a:t>
              </a:r>
            </a:p>
            <a:p>
              <a:r>
                <a:rPr lang="" sz="1350">
                  <a:latin typeface="Arial" panose="020B0604020202020204" pitchFamily="34" charset="0"/>
                  <a:cs typeface="Arial" panose="020B0604020202020204" pitchFamily="34" charset="0"/>
                </a:rPr>
                <a:t>Accra</a:t>
              </a:r>
              <a:endParaRPr lang="en-GB" sz="1350" err="1">
                <a:latin typeface="Arial" panose="020B0604020202020204" pitchFamily="34" charset="0"/>
                <a:cs typeface="Arial" panose="020B0604020202020204" pitchFamily="34" charset="0"/>
              </a:endParaRPr>
            </a:p>
          </p:txBody>
        </p:sp>
        <p:cxnSp>
          <p:nvCxnSpPr>
            <p:cNvPr id="36" name="Straight Connector 35">
              <a:extLst>
                <a:ext uri="{FF2B5EF4-FFF2-40B4-BE49-F238E27FC236}">
                  <a16:creationId xmlns:a16="http://schemas.microsoft.com/office/drawing/2014/main" id="{1E38FE85-31B0-4DF7-976F-A61C05D646C9}"/>
                </a:ext>
              </a:extLst>
            </p:cNvPr>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37" name="Straight Connector 36">
              <a:extLst>
                <a:ext uri="{FF2B5EF4-FFF2-40B4-BE49-F238E27FC236}">
                  <a16:creationId xmlns:a16="http://schemas.microsoft.com/office/drawing/2014/main" id="{0337D416-71D6-49A6-A7C3-2E116C756A3E}"/>
                </a:ext>
              </a:extLst>
            </p:cNvPr>
            <p:cNvCxnSpPr/>
            <p:nvPr/>
          </p:nvCxnSpPr>
          <p:spPr bwMode="auto">
            <a:xfrm>
              <a:off x="3665222" y="1914136"/>
              <a:ext cx="1303020" cy="0"/>
            </a:xfrm>
            <a:prstGeom prst="line">
              <a:avLst/>
            </a:prstGeom>
            <a:noFill/>
            <a:ln w="9525" cap="flat" cmpd="sng" algn="ctr">
              <a:solidFill>
                <a:schemeClr val="tx2"/>
              </a:solidFill>
              <a:prstDash val="solid"/>
              <a:round/>
              <a:headEnd type="none" w="med" len="med"/>
              <a:tailEnd type="none" w="med" len="med"/>
            </a:ln>
            <a:effectLst/>
          </p:spPr>
        </p:cxnSp>
      </p:grpSp>
      <p:grpSp>
        <p:nvGrpSpPr>
          <p:cNvPr id="38" name="Group 37">
            <a:extLst>
              <a:ext uri="{FF2B5EF4-FFF2-40B4-BE49-F238E27FC236}">
                <a16:creationId xmlns:a16="http://schemas.microsoft.com/office/drawing/2014/main" id="{F91C876B-ABB2-4857-9B6B-11B04779AB73}"/>
              </a:ext>
            </a:extLst>
          </p:cNvPr>
          <p:cNvGrpSpPr/>
          <p:nvPr/>
        </p:nvGrpSpPr>
        <p:grpSpPr>
          <a:xfrm>
            <a:off x="1515443" y="3856025"/>
            <a:ext cx="977265" cy="897895"/>
            <a:chOff x="3665222" y="1571233"/>
            <a:chExt cx="1303020" cy="1197193"/>
          </a:xfrm>
        </p:grpSpPr>
        <p:sp>
          <p:nvSpPr>
            <p:cNvPr id="39" name="TextBox 38">
              <a:extLst>
                <a:ext uri="{FF2B5EF4-FFF2-40B4-BE49-F238E27FC236}">
                  <a16:creationId xmlns:a16="http://schemas.microsoft.com/office/drawing/2014/main" id="{C799690F-4455-4576-B6C8-57A1B016A0F0}"/>
                </a:ext>
              </a:extLst>
            </p:cNvPr>
            <p:cNvSpPr txBox="1"/>
            <p:nvPr/>
          </p:nvSpPr>
          <p:spPr>
            <a:xfrm>
              <a:off x="3665222" y="1571233"/>
              <a:ext cx="1303020" cy="762604"/>
            </a:xfrm>
            <a:prstGeom prst="rect">
              <a:avLst/>
            </a:prstGeom>
            <a:solidFill>
              <a:schemeClr val="bg1">
                <a:lumMod val="95000"/>
              </a:schemeClr>
            </a:solidFill>
          </p:spPr>
          <p:txBody>
            <a:bodyPr wrap="square" rtlCol="0">
              <a:spAutoFit/>
            </a:bodyPr>
            <a:lstStyle/>
            <a:p>
              <a:pPr>
                <a:spcBef>
                  <a:spcPts val="450"/>
                </a:spcBef>
                <a:spcAft>
                  <a:spcPts val="450"/>
                </a:spcAft>
              </a:pPr>
              <a:r>
                <a:rPr lang="" sz="1350">
                  <a:solidFill>
                    <a:schemeClr val="tx2"/>
                  </a:solidFill>
                  <a:latin typeface="Arial" panose="020B0604020202020204" pitchFamily="34" charset="0"/>
                  <a:cs typeface="Arial" panose="020B0604020202020204" pitchFamily="34" charset="0"/>
                </a:rPr>
                <a:t>2003</a:t>
              </a:r>
            </a:p>
            <a:p>
              <a:r>
                <a:rPr lang="" sz="1350">
                  <a:latin typeface="Arial" panose="020B0604020202020204" pitchFamily="34" charset="0"/>
                  <a:cs typeface="Arial" panose="020B0604020202020204" pitchFamily="34" charset="0"/>
                </a:rPr>
                <a:t>Rome</a:t>
              </a:r>
              <a:endParaRPr lang="en-GB" sz="1350" err="1">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9B33A258-5C85-4717-9A01-F559C6CBBF42}"/>
                </a:ext>
              </a:extLst>
            </p:cNvPr>
            <p:cNvCxnSpPr/>
            <p:nvPr/>
          </p:nvCxnSpPr>
          <p:spPr bwMode="auto">
            <a:xfrm flipV="1">
              <a:off x="4316732" y="2336451"/>
              <a:ext cx="0" cy="431975"/>
            </a:xfrm>
            <a:prstGeom prst="line">
              <a:avLst/>
            </a:prstGeom>
            <a:noFill/>
            <a:ln w="12700" cap="flat" cmpd="sng" algn="ctr">
              <a:solidFill>
                <a:schemeClr val="tx2"/>
              </a:solidFill>
              <a:prstDash val="solid"/>
              <a:round/>
              <a:headEnd type="none" w="med" len="med"/>
              <a:tailEnd type="oval" w="med" len="med"/>
            </a:ln>
            <a:effectLst/>
          </p:spPr>
        </p:cxnSp>
        <p:cxnSp>
          <p:nvCxnSpPr>
            <p:cNvPr id="41" name="Straight Connector 40">
              <a:extLst>
                <a:ext uri="{FF2B5EF4-FFF2-40B4-BE49-F238E27FC236}">
                  <a16:creationId xmlns:a16="http://schemas.microsoft.com/office/drawing/2014/main" id="{B7818BB8-3C46-41BB-9D3A-39A65DEFEEB4}"/>
                </a:ext>
              </a:extLst>
            </p:cNvPr>
            <p:cNvCxnSpPr/>
            <p:nvPr/>
          </p:nvCxnSpPr>
          <p:spPr bwMode="auto">
            <a:xfrm>
              <a:off x="3665222" y="1914137"/>
              <a:ext cx="1303020" cy="0"/>
            </a:xfrm>
            <a:prstGeom prst="line">
              <a:avLst/>
            </a:prstGeom>
            <a:noFill/>
            <a:ln w="9525" cap="flat" cmpd="sng" algn="ctr">
              <a:solidFill>
                <a:schemeClr val="tx2"/>
              </a:solidFill>
              <a:prstDash val="solid"/>
              <a:round/>
              <a:headEnd type="none" w="med" len="med"/>
              <a:tailEnd type="none" w="med" len="med"/>
            </a:ln>
            <a:effectLst/>
          </p:spPr>
        </p:cxnSp>
      </p:grpSp>
      <p:grpSp>
        <p:nvGrpSpPr>
          <p:cNvPr id="46" name="Group 45">
            <a:extLst>
              <a:ext uri="{FF2B5EF4-FFF2-40B4-BE49-F238E27FC236}">
                <a16:creationId xmlns:a16="http://schemas.microsoft.com/office/drawing/2014/main" id="{6584D57C-F260-4E24-9B63-5568DD985CA8}"/>
              </a:ext>
            </a:extLst>
          </p:cNvPr>
          <p:cNvGrpSpPr/>
          <p:nvPr/>
        </p:nvGrpSpPr>
        <p:grpSpPr>
          <a:xfrm>
            <a:off x="2602798" y="4753916"/>
            <a:ext cx="977265" cy="903776"/>
            <a:chOff x="4915678" y="2768426"/>
            <a:chExt cx="1303020" cy="1205036"/>
          </a:xfrm>
        </p:grpSpPr>
        <p:sp>
          <p:nvSpPr>
            <p:cNvPr id="47" name="TextBox 46">
              <a:extLst>
                <a:ext uri="{FF2B5EF4-FFF2-40B4-BE49-F238E27FC236}">
                  <a16:creationId xmlns:a16="http://schemas.microsoft.com/office/drawing/2014/main" id="{361EC89E-7B4E-4F03-96B9-4019C972C46B}"/>
                </a:ext>
              </a:extLst>
            </p:cNvPr>
            <p:cNvSpPr txBox="1"/>
            <p:nvPr/>
          </p:nvSpPr>
          <p:spPr>
            <a:xfrm>
              <a:off x="4915678" y="3210860"/>
              <a:ext cx="1303020" cy="762602"/>
            </a:xfrm>
            <a:prstGeom prst="rect">
              <a:avLst/>
            </a:prstGeom>
            <a:solidFill>
              <a:schemeClr val="bg1">
                <a:lumMod val="95000"/>
              </a:schemeClr>
            </a:solidFill>
          </p:spPr>
          <p:txBody>
            <a:bodyPr wrap="square" rtlCol="0">
              <a:spAutoFit/>
            </a:bodyPr>
            <a:lstStyle/>
            <a:p>
              <a:pPr>
                <a:spcBef>
                  <a:spcPts val="450"/>
                </a:spcBef>
                <a:spcAft>
                  <a:spcPts val="450"/>
                </a:spcAft>
              </a:pPr>
              <a:r>
                <a:rPr lang="" sz="1350">
                  <a:solidFill>
                    <a:schemeClr val="tx2"/>
                  </a:solidFill>
                  <a:latin typeface="Arial" panose="020B0604020202020204" pitchFamily="34" charset="0"/>
                  <a:cs typeface="Arial" panose="020B0604020202020204" pitchFamily="34" charset="0"/>
                </a:rPr>
                <a:t>2005</a:t>
              </a:r>
            </a:p>
            <a:p>
              <a:r>
                <a:rPr lang="" sz="1350">
                  <a:latin typeface="Arial" panose="020B0604020202020204" pitchFamily="34" charset="0"/>
                  <a:cs typeface="Arial" panose="020B0604020202020204" pitchFamily="34" charset="0"/>
                </a:rPr>
                <a:t>Paris</a:t>
              </a:r>
              <a:endParaRPr lang="en-GB" sz="1350" err="1">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2FE94373-DB93-4A85-AD03-B176DBEAB9EE}"/>
                </a:ext>
              </a:extLst>
            </p:cNvPr>
            <p:cNvCxnSpPr/>
            <p:nvPr/>
          </p:nvCxnSpPr>
          <p:spPr bwMode="auto">
            <a:xfrm>
              <a:off x="4915678" y="3561511"/>
              <a:ext cx="1303020" cy="0"/>
            </a:xfrm>
            <a:prstGeom prst="line">
              <a:avLst/>
            </a:prstGeom>
            <a:noFill/>
            <a:ln w="9525" cap="flat" cmpd="sng" algn="ctr">
              <a:solidFill>
                <a:schemeClr val="tx2"/>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F202544A-63A6-4907-9EBB-455A7369BB16}"/>
                </a:ext>
              </a:extLst>
            </p:cNvPr>
            <p:cNvCxnSpPr/>
            <p:nvPr/>
          </p:nvCxnSpPr>
          <p:spPr bwMode="auto">
            <a:xfrm>
              <a:off x="5581651" y="2768426"/>
              <a:ext cx="0" cy="431975"/>
            </a:xfrm>
            <a:prstGeom prst="line">
              <a:avLst/>
            </a:prstGeom>
            <a:noFill/>
            <a:ln w="12700" cap="flat" cmpd="sng" algn="ctr">
              <a:solidFill>
                <a:schemeClr val="tx2"/>
              </a:solidFill>
              <a:prstDash val="solid"/>
              <a:round/>
              <a:headEnd type="none" w="med" len="med"/>
              <a:tailEnd type="oval" w="med" len="med"/>
            </a:ln>
            <a:effectLst/>
          </p:spPr>
        </p:cxnSp>
      </p:grpSp>
      <p:grpSp>
        <p:nvGrpSpPr>
          <p:cNvPr id="50" name="Group 49">
            <a:extLst>
              <a:ext uri="{FF2B5EF4-FFF2-40B4-BE49-F238E27FC236}">
                <a16:creationId xmlns:a16="http://schemas.microsoft.com/office/drawing/2014/main" id="{CD249DAF-7F88-41FF-97DD-363331CC5AFB}"/>
              </a:ext>
            </a:extLst>
          </p:cNvPr>
          <p:cNvGrpSpPr/>
          <p:nvPr/>
        </p:nvGrpSpPr>
        <p:grpSpPr>
          <a:xfrm>
            <a:off x="6472570" y="4753916"/>
            <a:ext cx="977265" cy="903776"/>
            <a:chOff x="4915678" y="2768426"/>
            <a:chExt cx="1303020" cy="1205036"/>
          </a:xfrm>
        </p:grpSpPr>
        <p:sp>
          <p:nvSpPr>
            <p:cNvPr id="51" name="TextBox 50">
              <a:extLst>
                <a:ext uri="{FF2B5EF4-FFF2-40B4-BE49-F238E27FC236}">
                  <a16:creationId xmlns:a16="http://schemas.microsoft.com/office/drawing/2014/main" id="{880E9CC9-A5F9-4766-86E8-B4EBB7E032C1}"/>
                </a:ext>
              </a:extLst>
            </p:cNvPr>
            <p:cNvSpPr txBox="1"/>
            <p:nvPr/>
          </p:nvSpPr>
          <p:spPr>
            <a:xfrm>
              <a:off x="4915678" y="3210860"/>
              <a:ext cx="1303020" cy="762602"/>
            </a:xfrm>
            <a:prstGeom prst="rect">
              <a:avLst/>
            </a:prstGeom>
            <a:solidFill>
              <a:schemeClr val="bg1">
                <a:lumMod val="95000"/>
              </a:schemeClr>
            </a:solidFill>
          </p:spPr>
          <p:txBody>
            <a:bodyPr wrap="square" rtlCol="0">
              <a:spAutoFit/>
            </a:bodyPr>
            <a:lstStyle/>
            <a:p>
              <a:pPr>
                <a:spcBef>
                  <a:spcPts val="450"/>
                </a:spcBef>
                <a:spcAft>
                  <a:spcPts val="450"/>
                </a:spcAft>
              </a:pPr>
              <a:r>
                <a:rPr lang="" sz="1350">
                  <a:solidFill>
                    <a:schemeClr val="tx2"/>
                  </a:solidFill>
                  <a:latin typeface="Arial" panose="020B0604020202020204" pitchFamily="34" charset="0"/>
                  <a:cs typeface="Arial" panose="020B0604020202020204" pitchFamily="34" charset="0"/>
                </a:rPr>
                <a:t>2011</a:t>
              </a:r>
            </a:p>
            <a:p>
              <a:r>
                <a:rPr lang="" sz="1350">
                  <a:latin typeface="Arial" panose="020B0604020202020204" pitchFamily="34" charset="0"/>
                  <a:cs typeface="Arial" panose="020B0604020202020204" pitchFamily="34" charset="0"/>
                </a:rPr>
                <a:t>Busan</a:t>
              </a:r>
              <a:endParaRPr lang="en-GB" sz="1350" err="1">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44DA7EBE-CFA4-4384-9834-7DCF816D9DA4}"/>
                </a:ext>
              </a:extLst>
            </p:cNvPr>
            <p:cNvCxnSpPr/>
            <p:nvPr/>
          </p:nvCxnSpPr>
          <p:spPr bwMode="auto">
            <a:xfrm>
              <a:off x="4915678" y="3561511"/>
              <a:ext cx="1303020" cy="0"/>
            </a:xfrm>
            <a:prstGeom prst="line">
              <a:avLst/>
            </a:prstGeom>
            <a:noFill/>
            <a:ln w="9525" cap="flat" cmpd="sng" algn="ctr">
              <a:solidFill>
                <a:schemeClr val="tx2"/>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B12E71F3-C6FE-4870-A4E2-FBADD18FA91E}"/>
                </a:ext>
              </a:extLst>
            </p:cNvPr>
            <p:cNvCxnSpPr/>
            <p:nvPr/>
          </p:nvCxnSpPr>
          <p:spPr bwMode="auto">
            <a:xfrm>
              <a:off x="5581651" y="2768426"/>
              <a:ext cx="0" cy="431975"/>
            </a:xfrm>
            <a:prstGeom prst="line">
              <a:avLst/>
            </a:prstGeom>
            <a:noFill/>
            <a:ln w="12700" cap="flat" cmpd="sng" algn="ctr">
              <a:solidFill>
                <a:schemeClr val="tx2"/>
              </a:solidFill>
              <a:prstDash val="solid"/>
              <a:round/>
              <a:headEnd type="none" w="med" len="med"/>
              <a:tailEnd type="oval" w="med" len="med"/>
            </a:ln>
            <a:effectLst/>
          </p:spPr>
        </p:cxnSp>
      </p:grpSp>
      <p:pic>
        <p:nvPicPr>
          <p:cNvPr id="59" name="Picture 58" descr="Map&#10;&#10;Description automatically generated">
            <a:extLst>
              <a:ext uri="{FF2B5EF4-FFF2-40B4-BE49-F238E27FC236}">
                <a16:creationId xmlns:a16="http://schemas.microsoft.com/office/drawing/2014/main" id="{B82CB1A7-E8D1-4286-A445-8955DBAEE9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0530" y="5018599"/>
            <a:ext cx="2524426" cy="752069"/>
          </a:xfrm>
          <a:prstGeom prst="rect">
            <a:avLst/>
          </a:prstGeom>
        </p:spPr>
      </p:pic>
      <p:pic>
        <p:nvPicPr>
          <p:cNvPr id="61" name="Picture 60" descr="A picture containing text&#10;&#10;Description automatically generated">
            <a:extLst>
              <a:ext uri="{FF2B5EF4-FFF2-40B4-BE49-F238E27FC236}">
                <a16:creationId xmlns:a16="http://schemas.microsoft.com/office/drawing/2014/main" id="{78359062-FF38-4DC2-90CF-C8C6D9498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6823" y="3793797"/>
            <a:ext cx="2223758" cy="771218"/>
          </a:xfrm>
          <a:prstGeom prst="rect">
            <a:avLst/>
          </a:prstGeom>
        </p:spPr>
      </p:pic>
      <p:pic>
        <p:nvPicPr>
          <p:cNvPr id="63" name="Picture 62" descr="Text&#10;&#10;Description automatically generated">
            <a:extLst>
              <a:ext uri="{FF2B5EF4-FFF2-40B4-BE49-F238E27FC236}">
                <a16:creationId xmlns:a16="http://schemas.microsoft.com/office/drawing/2014/main" id="{1F34C3B1-6A3F-4C58-A902-71E0E5BB37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6182" y="5033237"/>
            <a:ext cx="1995211" cy="665070"/>
          </a:xfrm>
          <a:prstGeom prst="rect">
            <a:avLst/>
          </a:prstGeom>
        </p:spPr>
      </p:pic>
      <p:sp>
        <p:nvSpPr>
          <p:cNvPr id="27" name="TextBox 26">
            <a:extLst>
              <a:ext uri="{FF2B5EF4-FFF2-40B4-BE49-F238E27FC236}">
                <a16:creationId xmlns:a16="http://schemas.microsoft.com/office/drawing/2014/main" id="{415A1414-533C-4011-9558-C960AD577A6A}"/>
              </a:ext>
            </a:extLst>
          </p:cNvPr>
          <p:cNvSpPr txBox="1"/>
          <p:nvPr/>
        </p:nvSpPr>
        <p:spPr>
          <a:xfrm>
            <a:off x="2602797" y="1904604"/>
            <a:ext cx="2628000" cy="369332"/>
          </a:xfrm>
          <a:prstGeom prst="rect">
            <a:avLst/>
          </a:prstGeom>
          <a:solidFill>
            <a:srgbClr val="06509F"/>
          </a:solidFill>
        </p:spPr>
        <p:txBody>
          <a:bodyPr wrap="square">
            <a:spAutoFit/>
          </a:bodyPr>
          <a:lstStyle/>
          <a:p>
            <a:pPr algn="ctr"/>
            <a:r>
              <a:rPr lang="en-GB" b="1">
                <a:solidFill>
                  <a:schemeClr val="bg1"/>
                </a:solidFill>
              </a:rPr>
              <a:t>Ownership</a:t>
            </a:r>
          </a:p>
        </p:txBody>
      </p:sp>
      <p:sp>
        <p:nvSpPr>
          <p:cNvPr id="28" name="TextBox 27">
            <a:extLst>
              <a:ext uri="{FF2B5EF4-FFF2-40B4-BE49-F238E27FC236}">
                <a16:creationId xmlns:a16="http://schemas.microsoft.com/office/drawing/2014/main" id="{A9986FD6-F22A-4025-B832-C7812FAFFB6F}"/>
              </a:ext>
            </a:extLst>
          </p:cNvPr>
          <p:cNvSpPr txBox="1"/>
          <p:nvPr/>
        </p:nvSpPr>
        <p:spPr>
          <a:xfrm>
            <a:off x="5488086" y="1904604"/>
            <a:ext cx="2612605" cy="369332"/>
          </a:xfrm>
          <a:prstGeom prst="rect">
            <a:avLst/>
          </a:prstGeom>
          <a:solidFill>
            <a:srgbClr val="E76C53"/>
          </a:solidFill>
        </p:spPr>
        <p:txBody>
          <a:bodyPr wrap="square">
            <a:spAutoFit/>
          </a:bodyPr>
          <a:lstStyle/>
          <a:p>
            <a:pPr algn="ctr"/>
            <a:r>
              <a:rPr lang="en-GB" b="1">
                <a:solidFill>
                  <a:schemeClr val="bg1"/>
                </a:solidFill>
              </a:rPr>
              <a:t>Focus on results</a:t>
            </a:r>
          </a:p>
        </p:txBody>
      </p:sp>
      <p:sp>
        <p:nvSpPr>
          <p:cNvPr id="30" name="TextBox 29">
            <a:extLst>
              <a:ext uri="{FF2B5EF4-FFF2-40B4-BE49-F238E27FC236}">
                <a16:creationId xmlns:a16="http://schemas.microsoft.com/office/drawing/2014/main" id="{BB416B73-F2D4-4D65-BD64-F197D8AC4196}"/>
              </a:ext>
            </a:extLst>
          </p:cNvPr>
          <p:cNvSpPr txBox="1"/>
          <p:nvPr/>
        </p:nvSpPr>
        <p:spPr>
          <a:xfrm>
            <a:off x="5488086" y="2538789"/>
            <a:ext cx="2627917" cy="646331"/>
          </a:xfrm>
          <a:prstGeom prst="rect">
            <a:avLst/>
          </a:prstGeom>
          <a:solidFill>
            <a:srgbClr val="1EC08A"/>
          </a:solidFill>
        </p:spPr>
        <p:txBody>
          <a:bodyPr wrap="square">
            <a:spAutoFit/>
          </a:bodyPr>
          <a:lstStyle/>
          <a:p>
            <a:pPr algn="ctr"/>
            <a:r>
              <a:rPr lang="en-GB" b="1">
                <a:solidFill>
                  <a:schemeClr val="bg1"/>
                </a:solidFill>
              </a:rPr>
              <a:t>Transparency &amp; Mutual accountability</a:t>
            </a:r>
          </a:p>
        </p:txBody>
      </p:sp>
      <p:sp>
        <p:nvSpPr>
          <p:cNvPr id="31" name="TextBox 30">
            <a:extLst>
              <a:ext uri="{FF2B5EF4-FFF2-40B4-BE49-F238E27FC236}">
                <a16:creationId xmlns:a16="http://schemas.microsoft.com/office/drawing/2014/main" id="{343EE7B5-FA4A-4D67-9D03-029AC7735409}"/>
              </a:ext>
            </a:extLst>
          </p:cNvPr>
          <p:cNvSpPr txBox="1"/>
          <p:nvPr/>
        </p:nvSpPr>
        <p:spPr>
          <a:xfrm>
            <a:off x="2602797" y="2538789"/>
            <a:ext cx="2628000" cy="646331"/>
          </a:xfrm>
          <a:prstGeom prst="rect">
            <a:avLst/>
          </a:prstGeom>
          <a:solidFill>
            <a:srgbClr val="EC8C2D"/>
          </a:solidFill>
        </p:spPr>
        <p:txBody>
          <a:bodyPr wrap="square" lIns="108000">
            <a:spAutoFit/>
          </a:bodyPr>
          <a:lstStyle/>
          <a:p>
            <a:pPr algn="ctr"/>
            <a:r>
              <a:rPr lang="en-GB" b="1">
                <a:solidFill>
                  <a:schemeClr val="bg1"/>
                </a:solidFill>
              </a:rPr>
              <a:t>Inclusive Partnerships</a:t>
            </a:r>
          </a:p>
        </p:txBody>
      </p:sp>
      <p:sp>
        <p:nvSpPr>
          <p:cNvPr id="43" name="Title 1">
            <a:extLst>
              <a:ext uri="{FF2B5EF4-FFF2-40B4-BE49-F238E27FC236}">
                <a16:creationId xmlns:a16="http://schemas.microsoft.com/office/drawing/2014/main" id="{E36E7BA4-31AC-47D3-B20C-FF220C6C0929}"/>
              </a:ext>
            </a:extLst>
          </p:cNvPr>
          <p:cNvSpPr txBox="1">
            <a:spLocks/>
          </p:cNvSpPr>
          <p:nvPr/>
        </p:nvSpPr>
        <p:spPr>
          <a:xfrm>
            <a:off x="8956088" y="2095548"/>
            <a:ext cx="3978072"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1800" b="1">
                <a:solidFill>
                  <a:schemeClr val="tx1"/>
                </a:solidFill>
              </a:rPr>
              <a:t>New Information System!</a:t>
            </a:r>
          </a:p>
          <a:p>
            <a:r>
              <a:rPr lang="en-GB" sz="2200" b="1">
                <a:solidFill>
                  <a:schemeClr val="accent5"/>
                </a:solidFill>
              </a:rPr>
              <a:t>OPSYS Ecosystem</a:t>
            </a:r>
          </a:p>
        </p:txBody>
      </p:sp>
      <p:sp>
        <p:nvSpPr>
          <p:cNvPr id="4" name="Right Brace 3"/>
          <p:cNvSpPr/>
          <p:nvPr/>
        </p:nvSpPr>
        <p:spPr>
          <a:xfrm>
            <a:off x="8514842" y="1884059"/>
            <a:ext cx="282689" cy="1340328"/>
          </a:xfrm>
          <a:prstGeom prst="rightBrace">
            <a:avLst/>
          </a:prstGeom>
          <a:ln w="381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8487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500"/>
                                        <p:tgtEl>
                                          <p:spTgt spid="4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3">
                                            <p:txEl>
                                              <p:pRg st="1" end="1"/>
                                            </p:txEl>
                                          </p:spTgt>
                                        </p:tgtEl>
                                        <p:attrNameLst>
                                          <p:attrName>style.visibility</p:attrName>
                                        </p:attrNameLst>
                                      </p:cBhvr>
                                      <p:to>
                                        <p:strVal val="visible"/>
                                      </p:to>
                                    </p:set>
                                    <p:animEffect transition="in" filter="fade">
                                      <p:cBhvr>
                                        <p:cTn id="34" dur="500"/>
                                        <p:tgtEl>
                                          <p:spTgt spid="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7025004" y="938214"/>
            <a:ext cx="4943840" cy="331905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
        <p:nvSpPr>
          <p:cNvPr id="8" name="Content Placeholder 7"/>
          <p:cNvSpPr>
            <a:spLocks noGrp="1"/>
          </p:cNvSpPr>
          <p:nvPr>
            <p:ph sz="half" idx="4294967295"/>
          </p:nvPr>
        </p:nvSpPr>
        <p:spPr>
          <a:xfrm>
            <a:off x="1004887" y="3624204"/>
            <a:ext cx="5651500" cy="1303338"/>
          </a:xfrm>
        </p:spPr>
        <p:txBody>
          <a:bodyPr/>
          <a:lstStyle/>
          <a:p>
            <a:pPr marL="0" indent="0">
              <a:spcAft>
                <a:spcPts val="500"/>
              </a:spcAft>
              <a:buNone/>
            </a:pPr>
            <a:r>
              <a:rPr lang="en-US" sz="1400" b="1"/>
              <a:t>RELEX family </a:t>
            </a:r>
            <a:r>
              <a:rPr lang="en-US" sz="1400"/>
              <a:t>(DG INTPA, DG NEAR, FPI)</a:t>
            </a:r>
          </a:p>
          <a:p>
            <a:pPr marL="0" indent="0">
              <a:spcAft>
                <a:spcPts val="500"/>
              </a:spcAft>
              <a:buNone/>
            </a:pPr>
            <a:r>
              <a:rPr lang="en-US" sz="1600" b="1"/>
              <a:t>Developed by </a:t>
            </a:r>
            <a:r>
              <a:rPr lang="en-US" sz="1400" b="1"/>
              <a:t>DIGIT, RTD </a:t>
            </a:r>
            <a:r>
              <a:rPr lang="en-US" sz="1400"/>
              <a:t>(+ BUDG, JRC)</a:t>
            </a:r>
          </a:p>
          <a:p>
            <a:pPr marL="0" indent="0">
              <a:spcAft>
                <a:spcPts val="500"/>
              </a:spcAft>
              <a:buNone/>
            </a:pPr>
            <a:r>
              <a:rPr lang="en-US" sz="1600" b="1"/>
              <a:t>Coverage</a:t>
            </a:r>
            <a:r>
              <a:rPr lang="en-US" sz="1400"/>
              <a:t>: The </a:t>
            </a:r>
            <a:r>
              <a:rPr lang="en-US" sz="1400" b="1"/>
              <a:t>entire programme-project cycle</a:t>
            </a:r>
            <a:endParaRPr lang="en-US" sz="1400"/>
          </a:p>
        </p:txBody>
      </p:sp>
      <p:sp>
        <p:nvSpPr>
          <p:cNvPr id="7" name="TextBox 6"/>
          <p:cNvSpPr txBox="1"/>
          <p:nvPr/>
        </p:nvSpPr>
        <p:spPr>
          <a:xfrm>
            <a:off x="8984601" y="2487827"/>
            <a:ext cx="1315679" cy="830997"/>
          </a:xfrm>
          <a:prstGeom prst="rect">
            <a:avLst/>
          </a:prstGeom>
          <a:noFill/>
        </p:spPr>
        <p:txBody>
          <a:bodyPr wrap="square" lIns="91440" tIns="45720" rIns="91440" bIns="45720" rtlCol="0" anchor="t">
            <a:spAutoFit/>
          </a:bodyPr>
          <a:lstStyle/>
          <a:p>
            <a:r>
              <a:rPr lang="fr-BE" sz="2400" b="1" dirty="0">
                <a:latin typeface="EC Square Sans Pro Extra Black"/>
              </a:rPr>
              <a:t>OPSYS</a:t>
            </a:r>
            <a:endParaRPr lang="en-GB" sz="2400" b="1" dirty="0">
              <a:latin typeface="EC Square Sans Pro Extra Black"/>
            </a:endParaRPr>
          </a:p>
          <a:p>
            <a:endParaRPr lang="fr-BE" sz="2400" b="1" dirty="0">
              <a:latin typeface="EC Square Sans Pro Extra Black"/>
            </a:endParaRPr>
          </a:p>
        </p:txBody>
      </p:sp>
      <p:sp>
        <p:nvSpPr>
          <p:cNvPr id="9" name="TextBox 8"/>
          <p:cNvSpPr txBox="1"/>
          <p:nvPr/>
        </p:nvSpPr>
        <p:spPr>
          <a:xfrm>
            <a:off x="1004888" y="4768821"/>
            <a:ext cx="9228187" cy="1661993"/>
          </a:xfrm>
          <a:prstGeom prst="rect">
            <a:avLst/>
          </a:prstGeom>
          <a:noFill/>
        </p:spPr>
        <p:txBody>
          <a:bodyPr wrap="square" lIns="91440" tIns="45720" rIns="91440" bIns="45720" numCol="2" rtlCol="0" anchor="t">
            <a:spAutoFit/>
          </a:bodyPr>
          <a:lstStyle/>
          <a:p>
            <a:r>
              <a:rPr lang="en-GB" b="1" dirty="0">
                <a:solidFill>
                  <a:schemeClr val="tx2"/>
                </a:solidFill>
              </a:rPr>
              <a:t>OPSYS Ecosystem will integrate:</a:t>
            </a:r>
          </a:p>
          <a:p>
            <a:endParaRPr lang="en-GB" sz="1200" b="1" dirty="0"/>
          </a:p>
          <a:p>
            <a:pPr marL="171450" indent="-171450">
              <a:buFont typeface="Arial" panose="020B0604020202020204" pitchFamily="34" charset="0"/>
              <a:buChar char="•"/>
            </a:pPr>
            <a:r>
              <a:rPr lang="en-GB" sz="1200" b="1" dirty="0"/>
              <a:t>CRIS </a:t>
            </a:r>
            <a:r>
              <a:rPr lang="en-GB" sz="1200" dirty="0"/>
              <a:t>(Common External Relations Information System)</a:t>
            </a:r>
          </a:p>
          <a:p>
            <a:pPr marL="171450" indent="-171450">
              <a:buFont typeface="Arial" panose="020B0604020202020204" pitchFamily="34" charset="0"/>
              <a:buChar char="•"/>
            </a:pPr>
            <a:r>
              <a:rPr lang="en-GB" sz="1200" b="1" dirty="0"/>
              <a:t>ROM </a:t>
            </a:r>
            <a:r>
              <a:rPr lang="en-GB" sz="1200" dirty="0"/>
              <a:t>(Results Oriented Monitoring Module)</a:t>
            </a:r>
          </a:p>
          <a:p>
            <a:pPr marL="171450" indent="-171450">
              <a:buFont typeface="Arial" panose="020B0604020202020204" pitchFamily="34" charset="0"/>
              <a:buChar char="•"/>
            </a:pPr>
            <a:r>
              <a:rPr lang="en-IE" sz="1200" b="1" dirty="0"/>
              <a:t>EVAL</a:t>
            </a:r>
            <a:r>
              <a:rPr lang="en-IE" sz="1200" dirty="0"/>
              <a:t> (Evaluation Module)</a:t>
            </a:r>
            <a:endParaRPr lang="en-GB" sz="1200" dirty="0"/>
          </a:p>
          <a:p>
            <a:pPr marL="171450" indent="-171450">
              <a:buFont typeface="Arial" panose="020B0604020202020204" pitchFamily="34" charset="0"/>
              <a:buChar char="•"/>
            </a:pPr>
            <a:r>
              <a:rPr lang="en-GB" sz="1200" b="1" dirty="0"/>
              <a:t>e-Procurement</a:t>
            </a:r>
            <a:endParaRPr lang="en-GB" sz="1200" b="1" dirty="0">
              <a:cs typeface="Arial"/>
            </a:endParaRPr>
          </a:p>
          <a:p>
            <a:pPr marL="171450" indent="-171450">
              <a:buFont typeface="Arial" panose="020B0604020202020204" pitchFamily="34" charset="0"/>
              <a:buChar char="•"/>
            </a:pPr>
            <a:r>
              <a:rPr lang="en-GB" sz="1200" b="1" dirty="0"/>
              <a:t>PROSPECT </a:t>
            </a:r>
            <a:r>
              <a:rPr lang="en-GB" sz="1200" dirty="0"/>
              <a:t>(application submission)</a:t>
            </a:r>
          </a:p>
          <a:p>
            <a:endParaRPr lang="en-GB" sz="1200" b="1" dirty="0"/>
          </a:p>
          <a:p>
            <a:pPr marL="171450" indent="-171450">
              <a:buFont typeface="Arial" panose="020B0604020202020204" pitchFamily="34" charset="0"/>
              <a:buChar char="•"/>
            </a:pPr>
            <a:endParaRPr lang="en-GB" sz="1200" b="1" dirty="0"/>
          </a:p>
          <a:p>
            <a:endParaRPr lang="en-GB" sz="1200" b="1" dirty="0"/>
          </a:p>
          <a:p>
            <a:pPr marL="171450" indent="-171450">
              <a:buFont typeface="Arial" panose="020B0604020202020204" pitchFamily="34" charset="0"/>
              <a:buChar char="•"/>
            </a:pPr>
            <a:r>
              <a:rPr lang="en-GB" sz="1200" b="1" dirty="0"/>
              <a:t>PADOR </a:t>
            </a:r>
            <a:r>
              <a:rPr lang="en-GB" sz="1200" dirty="0"/>
              <a:t>(organisation registration)</a:t>
            </a:r>
          </a:p>
          <a:p>
            <a:pPr marL="171450" indent="-171450">
              <a:buFont typeface="Arial" panose="020B0604020202020204" pitchFamily="34" charset="0"/>
              <a:buChar char="•"/>
            </a:pPr>
            <a:r>
              <a:rPr lang="en-GB" sz="1200" b="1" dirty="0"/>
              <a:t>Audit</a:t>
            </a:r>
          </a:p>
          <a:p>
            <a:pPr marL="171450" indent="-171450">
              <a:buFont typeface="Arial" panose="020B0604020202020204" pitchFamily="34" charset="0"/>
              <a:buChar char="•"/>
            </a:pPr>
            <a:r>
              <a:rPr lang="en-GB" sz="1200" b="1" dirty="0"/>
              <a:t>Grant Management</a:t>
            </a:r>
          </a:p>
          <a:p>
            <a:pPr marL="171450" indent="-171450">
              <a:buFont typeface="Arial" panose="020B0604020202020204" pitchFamily="34" charset="0"/>
              <a:buChar char="•"/>
            </a:pPr>
            <a:r>
              <a:rPr lang="en-GB" sz="1200" b="1" dirty="0"/>
              <a:t>GIS</a:t>
            </a:r>
          </a:p>
          <a:p>
            <a:pPr marL="171450" indent="-171450">
              <a:buFont typeface="Arial" panose="020B0604020202020204" pitchFamily="34" charset="0"/>
              <a:buChar char="•"/>
            </a:pPr>
            <a:endParaRPr lang="en-GB" sz="1200" b="1" dirty="0"/>
          </a:p>
          <a:p>
            <a:pPr marL="171450" indent="-171450">
              <a:buFont typeface="Arial" panose="020B0604020202020204" pitchFamily="34" charset="0"/>
              <a:buChar char="•"/>
            </a:pPr>
            <a:endParaRPr lang="en-GB" sz="1200" b="1" dirty="0"/>
          </a:p>
        </p:txBody>
      </p:sp>
      <p:sp>
        <p:nvSpPr>
          <p:cNvPr id="11" name="TextBox 10"/>
          <p:cNvSpPr txBox="1"/>
          <p:nvPr/>
        </p:nvSpPr>
        <p:spPr>
          <a:xfrm>
            <a:off x="8751213" y="4538231"/>
            <a:ext cx="6881571" cy="1569660"/>
          </a:xfrm>
          <a:prstGeom prst="rect">
            <a:avLst/>
          </a:prstGeom>
          <a:noFill/>
        </p:spPr>
        <p:txBody>
          <a:bodyPr wrap="square" numCol="2" rtlCol="0">
            <a:spAutoFit/>
          </a:bodyPr>
          <a:lstStyle/>
          <a:p>
            <a:r>
              <a:rPr lang="en-GB"/>
              <a:t>OPSYS Ecosystem will </a:t>
            </a:r>
            <a:r>
              <a:rPr lang="en-GB" b="1"/>
              <a:t>interface with:</a:t>
            </a:r>
          </a:p>
          <a:p>
            <a:endParaRPr lang="en-GB" sz="1200" b="1"/>
          </a:p>
          <a:p>
            <a:pPr marL="171450" indent="-171450">
              <a:buFont typeface="Arial" panose="020B0604020202020204" pitchFamily="34" charset="0"/>
              <a:buChar char="•"/>
            </a:pPr>
            <a:r>
              <a:rPr lang="en-GB" sz="1200" b="1"/>
              <a:t>ABAC </a:t>
            </a:r>
            <a:r>
              <a:rPr lang="en-GB" sz="1200"/>
              <a:t>(Accrual-based Accounting System)</a:t>
            </a:r>
          </a:p>
          <a:p>
            <a:pPr marL="171450" indent="-171450">
              <a:buFont typeface="Arial" panose="020B0604020202020204" pitchFamily="34" charset="0"/>
              <a:buChar char="•"/>
            </a:pPr>
            <a:r>
              <a:rPr lang="en-GB" sz="1200" b="1"/>
              <a:t>ARES </a:t>
            </a:r>
            <a:r>
              <a:rPr lang="en-GB" sz="1200"/>
              <a:t>(Advanced Records System)</a:t>
            </a:r>
          </a:p>
          <a:p>
            <a:pPr marL="171450" indent="-171450">
              <a:buFont typeface="Arial" panose="020B0604020202020204" pitchFamily="34" charset="0"/>
              <a:buChar char="•"/>
            </a:pPr>
            <a:r>
              <a:rPr lang="en-GB" sz="1200" b="1"/>
              <a:t>EAMR </a:t>
            </a:r>
            <a:r>
              <a:rPr lang="en-GB" sz="1200"/>
              <a:t>(External Assistance Management Report)</a:t>
            </a:r>
            <a:endParaRPr lang="en-GB" sz="1200" b="1"/>
          </a:p>
          <a:p>
            <a:pPr marL="171450" indent="-171450">
              <a:buFont typeface="Arial" panose="020B0604020202020204" pitchFamily="34" charset="0"/>
              <a:buChar char="•"/>
            </a:pPr>
            <a:endParaRPr lang="en-GB" sz="1200" b="1"/>
          </a:p>
          <a:p>
            <a:pPr marL="171450" indent="-171450">
              <a:buFont typeface="Arial" panose="020B0604020202020204" pitchFamily="34" charset="0"/>
              <a:buChar char="•"/>
            </a:pPr>
            <a:endParaRPr lang="en-GB" sz="1200" b="1"/>
          </a:p>
          <a:p>
            <a:pPr marL="171450" indent="-171450">
              <a:buFont typeface="Arial" panose="020B0604020202020204" pitchFamily="34" charset="0"/>
              <a:buChar char="•"/>
            </a:pPr>
            <a:endParaRPr lang="en-GB" sz="1200" b="1"/>
          </a:p>
        </p:txBody>
      </p:sp>
      <p:sp>
        <p:nvSpPr>
          <p:cNvPr id="12" name="Content Placeholder 7"/>
          <p:cNvSpPr txBox="1">
            <a:spLocks/>
          </p:cNvSpPr>
          <p:nvPr/>
        </p:nvSpPr>
        <p:spPr bwMode="auto">
          <a:xfrm>
            <a:off x="685258" y="1552153"/>
            <a:ext cx="6417671" cy="11828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i="0" kern="0">
                <a:solidFill>
                  <a:schemeClr val="tx1"/>
                </a:solidFill>
              </a:rPr>
              <a:t>OPSYS Ecosystem is an Information System striving to bring in </a:t>
            </a:r>
            <a:r>
              <a:rPr lang="en-US" sz="2000" b="1" i="0" kern="0">
                <a:solidFill>
                  <a:schemeClr val="tx2"/>
                </a:solidFill>
              </a:rPr>
              <a:t>large-scale business transformation</a:t>
            </a:r>
            <a:r>
              <a:rPr lang="en-US" sz="2000" i="0" kern="0">
                <a:solidFill>
                  <a:schemeClr val="tx2"/>
                </a:solidFill>
              </a:rPr>
              <a:t> </a:t>
            </a:r>
            <a:r>
              <a:rPr lang="en-US" sz="2000" i="0" kern="0">
                <a:solidFill>
                  <a:schemeClr val="tx1"/>
                </a:solidFill>
              </a:rPr>
              <a:t>programme for the RELEX family. The objective is to bring in “more efficient, transparent and results-oriented planning, management, and follow-up of EU external actions”</a:t>
            </a:r>
          </a:p>
        </p:txBody>
      </p:sp>
      <p:sp>
        <p:nvSpPr>
          <p:cNvPr id="13" name="Learning  Outcomes"/>
          <p:cNvSpPr txBox="1"/>
          <p:nvPr/>
        </p:nvSpPr>
        <p:spPr>
          <a:xfrm>
            <a:off x="1004887" y="555658"/>
            <a:ext cx="9978788" cy="6668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9600" b="1">
                <a:solidFill>
                  <a:schemeClr val="accent1">
                    <a:lumOff val="-7647"/>
                  </a:schemeClr>
                </a:solidFill>
              </a:defRPr>
            </a:lvl1pPr>
          </a:lstStyle>
          <a:p>
            <a:pPr algn="l"/>
            <a:r>
              <a:rPr lang="en-IE" sz="4000">
                <a:solidFill>
                  <a:schemeClr val="tx2"/>
                </a:solidFill>
              </a:rPr>
              <a:t>What</a:t>
            </a:r>
            <a:r>
              <a:rPr lang="en-IE" sz="4000">
                <a:solidFill>
                  <a:schemeClr val="tx1"/>
                </a:solidFill>
              </a:rPr>
              <a:t> is OPSYS Ecosystem?</a:t>
            </a:r>
            <a:endParaRPr sz="4000">
              <a:solidFill>
                <a:schemeClr val="tx1"/>
              </a:solidFill>
            </a:endParaRPr>
          </a:p>
        </p:txBody>
      </p:sp>
    </p:spTree>
    <p:extLst>
      <p:ext uri="{BB962C8B-B14F-4D97-AF65-F5344CB8AC3E}">
        <p14:creationId xmlns:p14="http://schemas.microsoft.com/office/powerpoint/2010/main" val="207560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earning  Outcomes"/>
          <p:cNvSpPr txBox="1"/>
          <p:nvPr/>
        </p:nvSpPr>
        <p:spPr>
          <a:xfrm>
            <a:off x="956916" y="469857"/>
            <a:ext cx="6205225" cy="6668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9600" b="1">
                <a:solidFill>
                  <a:schemeClr val="accent1">
                    <a:lumOff val="-7647"/>
                  </a:schemeClr>
                </a:solidFill>
              </a:defRPr>
            </a:lvl1pPr>
          </a:lstStyle>
          <a:p>
            <a:r>
              <a:rPr lang="en-IE" sz="4000">
                <a:solidFill>
                  <a:srgbClr val="004494"/>
                </a:solidFill>
              </a:rPr>
              <a:t>Why</a:t>
            </a:r>
            <a:r>
              <a:rPr lang="en-IE" sz="4000">
                <a:solidFill>
                  <a:schemeClr val="tx1"/>
                </a:solidFill>
              </a:rPr>
              <a:t> OPSYS Ecosystem?</a:t>
            </a:r>
            <a:endParaRPr sz="4000">
              <a:solidFill>
                <a:schemeClr val="tx1"/>
              </a:solidFill>
            </a:endParaRPr>
          </a:p>
        </p:txBody>
      </p:sp>
      <p:grpSp>
        <p:nvGrpSpPr>
          <p:cNvPr id="10" name="Content Placeholder 6"/>
          <p:cNvGrpSpPr/>
          <p:nvPr/>
        </p:nvGrpSpPr>
        <p:grpSpPr>
          <a:xfrm>
            <a:off x="781085" y="1431344"/>
            <a:ext cx="10191716" cy="4399770"/>
            <a:chOff x="-1" y="-1"/>
            <a:chExt cx="22961605" cy="10639289"/>
          </a:xfrm>
        </p:grpSpPr>
        <p:sp>
          <p:nvSpPr>
            <p:cNvPr id="16" name="Shape"/>
            <p:cNvSpPr/>
            <p:nvPr/>
          </p:nvSpPr>
          <p:spPr>
            <a:xfrm rot="16200000">
              <a:off x="3108018" y="-2998140"/>
              <a:ext cx="5264760" cy="114074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744"/>
                    <a:pt x="21600" y="1662"/>
                  </a:cubicBezTo>
                  <a:lnTo>
                    <a:pt x="21600" y="21600"/>
                  </a:lnTo>
                  <a:lnTo>
                    <a:pt x="0" y="21600"/>
                  </a:lnTo>
                  <a:close/>
                </a:path>
              </a:pathLst>
            </a:custGeom>
            <a:solidFill>
              <a:srgbClr val="BF6A68"/>
            </a:solidFill>
            <a:ln w="50800" cap="flat">
              <a:solidFill>
                <a:srgbClr val="FFFFFF"/>
              </a:solidFill>
              <a:prstDash val="solid"/>
              <a:round/>
            </a:ln>
            <a:effectLst/>
          </p:spPr>
          <p:txBody>
            <a:bodyPr wrap="square" lIns="25400" tIns="25400" rIns="25400" bIns="25400" numCol="1" anchor="ctr">
              <a:noAutofit/>
            </a:bodyPr>
            <a:lstStyle/>
            <a:p>
              <a:pPr defTabSz="889000">
                <a:lnSpc>
                  <a:spcPct val="90000"/>
                </a:lnSpc>
                <a:spcBef>
                  <a:spcPts val="1000"/>
                </a:spcBef>
                <a:defRPr sz="4000" b="1" i="1">
                  <a:solidFill>
                    <a:srgbClr val="FFFFFF"/>
                  </a:solidFill>
                  <a:latin typeface="Verdana"/>
                  <a:ea typeface="Verdana"/>
                  <a:cs typeface="Verdana"/>
                  <a:sym typeface="Verdana"/>
                </a:defRPr>
              </a:pPr>
              <a:endParaRPr sz="2000"/>
            </a:p>
          </p:txBody>
        </p:sp>
        <p:sp>
          <p:nvSpPr>
            <p:cNvPr id="18" name="Shape"/>
            <p:cNvSpPr/>
            <p:nvPr/>
          </p:nvSpPr>
          <p:spPr>
            <a:xfrm>
              <a:off x="11480801" y="-1"/>
              <a:ext cx="11480803" cy="54111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03" y="0"/>
                  </a:lnTo>
                  <a:cubicBezTo>
                    <a:pt x="20840" y="0"/>
                    <a:pt x="21600" y="1612"/>
                    <a:pt x="21600" y="3600"/>
                  </a:cubicBezTo>
                  <a:lnTo>
                    <a:pt x="21600" y="21600"/>
                  </a:lnTo>
                  <a:lnTo>
                    <a:pt x="0" y="21600"/>
                  </a:lnTo>
                  <a:close/>
                </a:path>
              </a:pathLst>
            </a:custGeom>
            <a:solidFill>
              <a:srgbClr val="2A6889"/>
            </a:solidFill>
            <a:ln w="50800" cap="flat">
              <a:solidFill>
                <a:srgbClr val="FFFFFF"/>
              </a:solidFill>
              <a:prstDash val="solid"/>
              <a:round/>
            </a:ln>
            <a:effectLst/>
          </p:spPr>
          <p:txBody>
            <a:bodyPr wrap="square" lIns="25400" tIns="25400" rIns="25400" bIns="25400" numCol="1" anchor="ctr">
              <a:noAutofit/>
            </a:bodyPr>
            <a:lstStyle/>
            <a:p>
              <a:pPr algn="r" defTabSz="889000">
                <a:lnSpc>
                  <a:spcPct val="90000"/>
                </a:lnSpc>
                <a:spcBef>
                  <a:spcPts val="1000"/>
                </a:spcBef>
                <a:defRPr sz="4000" b="1" i="1">
                  <a:solidFill>
                    <a:srgbClr val="FFFFFF"/>
                  </a:solidFill>
                  <a:latin typeface="Verdana"/>
                  <a:ea typeface="Verdana"/>
                  <a:cs typeface="Verdana"/>
                  <a:sym typeface="Verdana"/>
                </a:defRPr>
              </a:pPr>
              <a:endParaRPr sz="2000"/>
            </a:p>
          </p:txBody>
        </p:sp>
        <p:sp>
          <p:nvSpPr>
            <p:cNvPr id="20" name="Shape"/>
            <p:cNvSpPr/>
            <p:nvPr/>
          </p:nvSpPr>
          <p:spPr>
            <a:xfrm rot="10800000">
              <a:off x="-1" y="5350147"/>
              <a:ext cx="11480803" cy="52891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941" y="0"/>
                  </a:lnTo>
                  <a:cubicBezTo>
                    <a:pt x="20857" y="0"/>
                    <a:pt x="21600" y="1612"/>
                    <a:pt x="21600" y="3600"/>
                  </a:cubicBezTo>
                  <a:lnTo>
                    <a:pt x="21600" y="21600"/>
                  </a:lnTo>
                  <a:lnTo>
                    <a:pt x="0" y="21600"/>
                  </a:lnTo>
                  <a:close/>
                </a:path>
              </a:pathLst>
            </a:custGeom>
            <a:solidFill>
              <a:srgbClr val="619878"/>
            </a:solidFill>
            <a:ln w="50800" cap="flat">
              <a:solidFill>
                <a:srgbClr val="FFFFFF"/>
              </a:solidFill>
              <a:prstDash val="solid"/>
              <a:round/>
            </a:ln>
            <a:effectLst/>
          </p:spPr>
          <p:txBody>
            <a:bodyPr wrap="square" lIns="25400" tIns="25400" rIns="25400" bIns="25400" numCol="1" anchor="t">
              <a:noAutofit/>
            </a:bodyPr>
            <a:lstStyle/>
            <a:p>
              <a:pPr defTabSz="889000">
                <a:lnSpc>
                  <a:spcPct val="90000"/>
                </a:lnSpc>
                <a:defRPr sz="4000" b="1" i="1">
                  <a:solidFill>
                    <a:srgbClr val="FFFFFF"/>
                  </a:solidFill>
                  <a:latin typeface="Verdana"/>
                  <a:ea typeface="Verdana"/>
                  <a:cs typeface="Verdana"/>
                  <a:sym typeface="Verdana"/>
                </a:defRPr>
              </a:pPr>
              <a:endParaRPr sz="2000"/>
            </a:p>
          </p:txBody>
        </p:sp>
        <p:sp>
          <p:nvSpPr>
            <p:cNvPr id="21" name="Shape"/>
            <p:cNvSpPr/>
            <p:nvPr/>
          </p:nvSpPr>
          <p:spPr>
            <a:xfrm rot="5400000">
              <a:off x="14576629" y="2254315"/>
              <a:ext cx="5289141" cy="114808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000" y="0"/>
                  </a:lnTo>
                  <a:cubicBezTo>
                    <a:pt x="19988" y="0"/>
                    <a:pt x="21600" y="743"/>
                    <a:pt x="21600" y="1659"/>
                  </a:cubicBezTo>
                  <a:lnTo>
                    <a:pt x="21600" y="21600"/>
                  </a:lnTo>
                  <a:lnTo>
                    <a:pt x="0" y="21600"/>
                  </a:lnTo>
                  <a:close/>
                </a:path>
              </a:pathLst>
            </a:custGeom>
            <a:solidFill>
              <a:srgbClr val="6C726F"/>
            </a:solidFill>
            <a:ln w="50800" cap="flat">
              <a:solidFill>
                <a:srgbClr val="FFFFFF"/>
              </a:solidFill>
              <a:prstDash val="solid"/>
              <a:round/>
            </a:ln>
            <a:effectLst/>
          </p:spPr>
          <p:txBody>
            <a:bodyPr wrap="square" lIns="25400" tIns="25400" rIns="25400" bIns="25400" numCol="1" anchor="ctr">
              <a:noAutofit/>
            </a:bodyPr>
            <a:lstStyle/>
            <a:p>
              <a:pPr algn="r" defTabSz="889000">
                <a:lnSpc>
                  <a:spcPct val="90000"/>
                </a:lnSpc>
                <a:spcBef>
                  <a:spcPts val="1000"/>
                </a:spcBef>
                <a:defRPr sz="4000" b="1" i="1">
                  <a:solidFill>
                    <a:srgbClr val="FFFFFF"/>
                  </a:solidFill>
                  <a:latin typeface="Verdana"/>
                  <a:ea typeface="Verdana"/>
                  <a:cs typeface="Verdana"/>
                  <a:sym typeface="Verdana"/>
                </a:defRPr>
              </a:pPr>
              <a:endParaRPr sz="2000"/>
            </a:p>
          </p:txBody>
        </p:sp>
        <p:grpSp>
          <p:nvGrpSpPr>
            <p:cNvPr id="22" name="Group"/>
            <p:cNvGrpSpPr/>
            <p:nvPr/>
          </p:nvGrpSpPr>
          <p:grpSpPr>
            <a:xfrm>
              <a:off x="5233704" y="1361952"/>
              <a:ext cx="12560735" cy="7815632"/>
              <a:chOff x="-1" y="0"/>
              <a:chExt cx="12560733" cy="7815631"/>
            </a:xfrm>
          </p:grpSpPr>
          <p:sp>
            <p:nvSpPr>
              <p:cNvPr id="23" name="Polygon"/>
              <p:cNvSpPr/>
              <p:nvPr/>
            </p:nvSpPr>
            <p:spPr>
              <a:xfrm>
                <a:off x="-1" y="0"/>
                <a:ext cx="12560733" cy="7815631"/>
              </a:xfrm>
              <a:prstGeom prst="diamond">
                <a:avLst/>
              </a:prstGeom>
              <a:solidFill>
                <a:srgbClr val="F0CB4C"/>
              </a:solidFill>
              <a:ln w="50800" cap="flat">
                <a:solidFill>
                  <a:srgbClr val="FFFFFF"/>
                </a:solidFill>
                <a:prstDash val="solid"/>
                <a:round/>
              </a:ln>
              <a:effectLst/>
            </p:spPr>
            <p:txBody>
              <a:bodyPr wrap="square" lIns="25400" tIns="25400" rIns="25400" bIns="25400" numCol="1" anchor="ctr">
                <a:noAutofit/>
              </a:bodyPr>
              <a:lstStyle/>
              <a:p>
                <a:pPr defTabSz="1244600">
                  <a:lnSpc>
                    <a:spcPct val="90000"/>
                  </a:lnSpc>
                  <a:spcBef>
                    <a:spcPts val="1000"/>
                  </a:spcBef>
                  <a:defRPr sz="5600" b="1" i="1">
                    <a:solidFill>
                      <a:srgbClr val="0F5494"/>
                    </a:solidFill>
                    <a:latin typeface="Verdana"/>
                    <a:ea typeface="Verdana"/>
                    <a:cs typeface="Verdana"/>
                    <a:sym typeface="Verdana"/>
                  </a:defRPr>
                </a:pPr>
                <a:endParaRPr sz="2800"/>
              </a:p>
            </p:txBody>
          </p:sp>
          <p:sp>
            <p:nvSpPr>
              <p:cNvPr id="24" name="Text"/>
              <p:cNvSpPr txBox="1"/>
              <p:nvPr/>
            </p:nvSpPr>
            <p:spPr>
              <a:xfrm>
                <a:off x="3140180" y="3092073"/>
                <a:ext cx="6280367" cy="1631482"/>
              </a:xfrm>
              <a:prstGeom prst="rect">
                <a:avLst/>
              </a:prstGeom>
              <a:noFill/>
              <a:ln w="12700" cap="flat">
                <a:noFill/>
                <a:miter lim="400000"/>
              </a:ln>
              <a:effectLst/>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106679" tIns="106679" rIns="106679" bIns="106679" numCol="1" anchor="ctr">
                <a:spAutoFit/>
              </a:bodyPr>
              <a:lstStyle>
                <a:lvl1pPr marL="685800" indent="-685800" defTabSz="2489200">
                  <a:lnSpc>
                    <a:spcPct val="90000"/>
                  </a:lnSpc>
                  <a:spcBef>
                    <a:spcPts val="2300"/>
                  </a:spcBef>
                  <a:buClr>
                    <a:srgbClr val="0F5494"/>
                  </a:buClr>
                  <a:buSzPct val="100000"/>
                  <a:buFont typeface="Arial"/>
                  <a:buChar char="•"/>
                  <a:defRPr sz="5600" b="1" i="1">
                    <a:solidFill>
                      <a:srgbClr val="0F5494"/>
                    </a:solidFill>
                    <a:latin typeface="Verdana"/>
                    <a:ea typeface="Verdana"/>
                    <a:cs typeface="Verdana"/>
                    <a:sym typeface="Verdana"/>
                  </a:defRPr>
                </a:lvl1pPr>
              </a:lstStyle>
              <a:p>
                <a:r>
                  <a:rPr sz="2800"/>
                  <a:t> </a:t>
                </a:r>
              </a:p>
            </p:txBody>
          </p:sp>
        </p:grpSp>
      </p:grpSp>
      <p:sp>
        <p:nvSpPr>
          <p:cNvPr id="25" name="TextBox 5"/>
          <p:cNvSpPr txBox="1"/>
          <p:nvPr/>
        </p:nvSpPr>
        <p:spPr>
          <a:xfrm>
            <a:off x="1049337" y="1767368"/>
            <a:ext cx="3440375" cy="113877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tIns="45719" rIns="45719" bIns="45719">
            <a:spAutoFit/>
          </a:bodyPr>
          <a:lstStyle/>
          <a:p>
            <a:pPr>
              <a:defRPr sz="4000" b="1">
                <a:solidFill>
                  <a:srgbClr val="FFFFFF"/>
                </a:solidFill>
              </a:defRPr>
            </a:pPr>
            <a:r>
              <a:rPr sz="2000"/>
              <a:t>USER CENTRICITY</a:t>
            </a:r>
          </a:p>
          <a:p>
            <a:pPr>
              <a:defRPr sz="4000">
                <a:solidFill>
                  <a:srgbClr val="FFFFFF"/>
                </a:solidFill>
              </a:defRPr>
            </a:pPr>
            <a:r>
              <a:rPr sz="1600"/>
              <a:t>My workplace, ownership and receipt of notifications about tasks, visual representation of progress</a:t>
            </a:r>
          </a:p>
        </p:txBody>
      </p:sp>
      <p:sp>
        <p:nvSpPr>
          <p:cNvPr id="26" name="TextBox 7"/>
          <p:cNvSpPr txBox="1"/>
          <p:nvPr/>
        </p:nvSpPr>
        <p:spPr>
          <a:xfrm>
            <a:off x="6748547" y="1669657"/>
            <a:ext cx="4051795" cy="11695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a:spAutoFit/>
          </a:bodyPr>
          <a:lstStyle/>
          <a:p>
            <a:pPr algn="r">
              <a:defRPr sz="4000" b="1">
                <a:solidFill>
                  <a:srgbClr val="FFFFFF"/>
                </a:solidFill>
              </a:defRPr>
            </a:pPr>
            <a:r>
              <a:rPr sz="2200"/>
              <a:t>IMPROVED TRANSPARENCY</a:t>
            </a:r>
          </a:p>
          <a:p>
            <a:pPr algn="r">
              <a:defRPr sz="4000">
                <a:solidFill>
                  <a:srgbClr val="FFFFFF"/>
                </a:solidFill>
              </a:defRPr>
            </a:pPr>
            <a:r>
              <a:rPr sz="1600"/>
              <a:t>Access to all applications, No re-encoding, Automatic interface with ABAC and ARES</a:t>
            </a:r>
            <a:r>
              <a:rPr lang="en-IE" sz="1600"/>
              <a:t> </a:t>
            </a:r>
            <a:r>
              <a:rPr sz="1600"/>
              <a:t>address communication gaps</a:t>
            </a:r>
          </a:p>
        </p:txBody>
      </p:sp>
      <p:sp>
        <p:nvSpPr>
          <p:cNvPr id="27" name="TextBox 11"/>
          <p:cNvSpPr txBox="1"/>
          <p:nvPr/>
        </p:nvSpPr>
        <p:spPr>
          <a:xfrm>
            <a:off x="6888155" y="3909025"/>
            <a:ext cx="3909824" cy="175432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anchor="t">
            <a:spAutoFit/>
          </a:bodyPr>
          <a:lstStyle/>
          <a:p>
            <a:pPr algn="r">
              <a:defRPr sz="4000" b="1">
                <a:solidFill>
                  <a:srgbClr val="FFFFFF"/>
                </a:solidFill>
              </a:defRPr>
            </a:pPr>
            <a:r>
              <a:rPr sz="2200" b="1" dirty="0">
                <a:solidFill>
                  <a:srgbClr val="FFFFFF"/>
                </a:solidFill>
              </a:rPr>
              <a:t>IMPROVED COLLABORATION with </a:t>
            </a:r>
            <a:r>
              <a:rPr sz="1600" dirty="0">
                <a:solidFill>
                  <a:srgbClr val="FFFFFF"/>
                </a:solidFill>
              </a:rPr>
              <a:t>internal and external partners</a:t>
            </a:r>
            <a:r>
              <a:rPr lang="en-US" sz="1600" dirty="0">
                <a:solidFill>
                  <a:srgbClr val="FFFFFF"/>
                </a:solidFill>
              </a:rPr>
              <a:t> </a:t>
            </a:r>
            <a:endParaRPr sz="1600">
              <a:solidFill>
                <a:srgbClr val="FFFFFF"/>
              </a:solidFill>
            </a:endParaRPr>
          </a:p>
          <a:p>
            <a:pPr algn="r">
              <a:defRPr sz="4000">
                <a:solidFill>
                  <a:srgbClr val="FFFFFF"/>
                </a:solidFill>
              </a:defRPr>
            </a:pPr>
            <a:r>
              <a:rPr sz="1600" dirty="0">
                <a:solidFill>
                  <a:srgbClr val="FFFFFF"/>
                </a:solidFill>
              </a:rPr>
              <a:t>Maximize IP contribution.</a:t>
            </a:r>
            <a:r>
              <a:rPr lang="en-US" sz="1600" dirty="0">
                <a:solidFill>
                  <a:srgbClr val="FFFFFF"/>
                </a:solidFill>
              </a:rPr>
              <a:t> </a:t>
            </a:r>
            <a:endParaRPr sz="1600" dirty="0">
              <a:solidFill>
                <a:srgbClr val="FFFFFF"/>
              </a:solidFill>
              <a:cs typeface="Arial"/>
            </a:endParaRPr>
          </a:p>
          <a:p>
            <a:pPr algn="r">
              <a:defRPr sz="4000">
                <a:solidFill>
                  <a:srgbClr val="FFFFFF"/>
                </a:solidFill>
              </a:defRPr>
            </a:pPr>
            <a:r>
              <a:rPr sz="1600" dirty="0">
                <a:solidFill>
                  <a:srgbClr val="FFFFFF"/>
                </a:solidFill>
              </a:rPr>
              <a:t>External users gain access to the system (</a:t>
            </a:r>
            <a:r>
              <a:rPr lang="en-US" sz="1600" dirty="0">
                <a:solidFill>
                  <a:srgbClr val="FFFFFF"/>
                </a:solidFill>
              </a:rPr>
              <a:t>Funding and Tender Opportunities Portal</a:t>
            </a:r>
            <a:r>
              <a:rPr sz="1600" dirty="0">
                <a:solidFill>
                  <a:srgbClr val="FFFFFF"/>
                </a:solidFill>
              </a:rPr>
              <a:t>)</a:t>
            </a:r>
            <a:endParaRPr sz="1600" dirty="0">
              <a:solidFill>
                <a:srgbClr val="FFFFFF"/>
              </a:solidFill>
              <a:cs typeface="Arial"/>
            </a:endParaRPr>
          </a:p>
        </p:txBody>
      </p:sp>
      <p:sp>
        <p:nvSpPr>
          <p:cNvPr id="28" name="TextBox 15"/>
          <p:cNvSpPr txBox="1"/>
          <p:nvPr/>
        </p:nvSpPr>
        <p:spPr>
          <a:xfrm>
            <a:off x="1080189" y="3904454"/>
            <a:ext cx="4047846" cy="169276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tIns="45719" rIns="45719" bIns="45719">
            <a:spAutoFit/>
          </a:bodyPr>
          <a:lstStyle/>
          <a:p>
            <a:pPr>
              <a:defRPr sz="4000" b="1">
                <a:solidFill>
                  <a:srgbClr val="FFFFFF"/>
                </a:solidFill>
              </a:defRPr>
            </a:pPr>
            <a:r>
              <a:rPr sz="2000"/>
              <a:t>IMPROVED </a:t>
            </a:r>
            <a:endParaRPr lang="en-IE" sz="2000"/>
          </a:p>
          <a:p>
            <a:pPr>
              <a:defRPr sz="4000" b="1">
                <a:solidFill>
                  <a:srgbClr val="FFFFFF"/>
                </a:solidFill>
              </a:defRPr>
            </a:pPr>
            <a:r>
              <a:rPr sz="2000"/>
              <a:t>PRODUCTIVITY</a:t>
            </a:r>
          </a:p>
          <a:p>
            <a:pPr>
              <a:defRPr sz="4000" b="1">
                <a:solidFill>
                  <a:srgbClr val="FFFFFF"/>
                </a:solidFill>
              </a:defRPr>
            </a:pPr>
            <a:r>
              <a:rPr sz="1600"/>
              <a:t>Automatic generation of documentation/contracts, </a:t>
            </a:r>
          </a:p>
          <a:p>
            <a:pPr>
              <a:defRPr sz="4000" b="1">
                <a:solidFill>
                  <a:srgbClr val="FFFFFF"/>
                </a:solidFill>
              </a:defRPr>
            </a:pPr>
            <a:r>
              <a:rPr sz="1600"/>
              <a:t>E-signature</a:t>
            </a:r>
          </a:p>
          <a:p>
            <a:pPr>
              <a:defRPr sz="4000" b="1">
                <a:solidFill>
                  <a:srgbClr val="FFFFFF"/>
                </a:solidFill>
              </a:defRPr>
            </a:pPr>
            <a:r>
              <a:rPr sz="1600"/>
              <a:t>Faster problem solving </a:t>
            </a:r>
          </a:p>
        </p:txBody>
      </p:sp>
      <p:sp>
        <p:nvSpPr>
          <p:cNvPr id="30" name="Rectangle"/>
          <p:cNvSpPr/>
          <p:nvPr/>
        </p:nvSpPr>
        <p:spPr>
          <a:xfrm flipV="1">
            <a:off x="4368463" y="3493247"/>
            <a:ext cx="434881" cy="175828"/>
          </a:xfrm>
          <a:prstGeom prst="rect">
            <a:avLst/>
          </a:prstGeom>
          <a:solidFill>
            <a:srgbClr val="F0CB4C"/>
          </a:solidFill>
          <a:ln w="12700">
            <a:miter lim="400000"/>
          </a:ln>
        </p:spPr>
        <p:txBody>
          <a:bodyPr lIns="25400" tIns="25400" rIns="25400" bIns="25400" anchor="ctr"/>
          <a:lstStyle/>
          <a:p>
            <a:pPr>
              <a:defRPr>
                <a:solidFill>
                  <a:srgbClr val="FFFFFF"/>
                </a:solidFill>
              </a:defRPr>
            </a:pPr>
            <a:endParaRPr sz="900"/>
          </a:p>
        </p:txBody>
      </p:sp>
      <p:sp>
        <p:nvSpPr>
          <p:cNvPr id="31" name="Increased effectiveness and result focus…"/>
          <p:cNvSpPr txBox="1"/>
          <p:nvPr/>
        </p:nvSpPr>
        <p:spPr>
          <a:xfrm>
            <a:off x="4526097" y="3016904"/>
            <a:ext cx="3598123" cy="112851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25400" tIns="25400" rIns="25400" bIns="25400" anchor="ctr">
            <a:spAutoFit/>
          </a:bodyPr>
          <a:lstStyle/>
          <a:p>
            <a:pPr algn="l">
              <a:defRPr b="1"/>
            </a:pPr>
            <a:r>
              <a:rPr lang="en-IE" sz="2200">
                <a:solidFill>
                  <a:schemeClr val="bg1"/>
                </a:solidFill>
              </a:rPr>
              <a:t>RESULT FOCUS</a:t>
            </a:r>
            <a:endParaRPr sz="2200">
              <a:solidFill>
                <a:schemeClr val="bg1"/>
              </a:solidFill>
            </a:endParaRPr>
          </a:p>
          <a:p>
            <a:pPr algn="l">
              <a:defRPr sz="4000"/>
            </a:pPr>
            <a:r>
              <a:rPr sz="1600">
                <a:solidFill>
                  <a:schemeClr val="bg1"/>
                </a:solidFill>
              </a:rPr>
              <a:t>Strategic focus on results and performance. Improved decision making &amp; monitoring</a:t>
            </a:r>
          </a:p>
        </p:txBody>
      </p:sp>
    </p:spTree>
    <p:extLst>
      <p:ext uri="{BB962C8B-B14F-4D97-AF65-F5344CB8AC3E}">
        <p14:creationId xmlns:p14="http://schemas.microsoft.com/office/powerpoint/2010/main" val="158179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2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26">
                                            <p:bg/>
                                          </p:spTgt>
                                        </p:tgtEl>
                                        <p:attrNameLst>
                                          <p:attrName>style.visibility</p:attrName>
                                        </p:attrNameLst>
                                      </p:cBhvr>
                                      <p:to>
                                        <p:strVal val="visible"/>
                                      </p:to>
                                    </p:set>
                                  </p:childTnLst>
                                </p:cTn>
                              </p:par>
                              <p:par>
                                <p:cTn id="16" presetID="1" presetClass="entr" presetSubtype="0" fill="hold" grpId="0" nodeType="withEffect">
                                  <p:stCondLst>
                                    <p:cond delay="0"/>
                                  </p:stCondLst>
                                  <p:iterate>
                                    <p:tmAbs val="0"/>
                                  </p:iterate>
                                  <p:childTnLst>
                                    <p:set>
                                      <p:cBhvr>
                                        <p:cTn id="17" fill="hold"/>
                                        <p:tgtEl>
                                          <p:spTgt spid="26">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2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8">
                                            <p:bg/>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28">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iterate>
                                    <p:tmAbs val="0"/>
                                  </p:iterate>
                                  <p:childTnLst>
                                    <p:set>
                                      <p:cBhvr>
                                        <p:cTn id="28" fill="hold"/>
                                        <p:tgtEl>
                                          <p:spTgt spid="28">
                                            <p:txEl>
                                              <p:pRg st="1" end="1"/>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iterate>
                                    <p:tmAbs val="0"/>
                                  </p:iterate>
                                  <p:childTnLst>
                                    <p:set>
                                      <p:cBhvr>
                                        <p:cTn id="31" fill="hold"/>
                                        <p:tgtEl>
                                          <p:spTgt spid="28">
                                            <p:txEl>
                                              <p:pRg st="2" end="2"/>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28">
                                            <p:txEl>
                                              <p:pRg st="3" end="3"/>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iterate>
                                    <p:tmAbs val="0"/>
                                  </p:iterate>
                                  <p:childTnLst>
                                    <p:set>
                                      <p:cBhvr>
                                        <p:cTn id="37" fill="hold"/>
                                        <p:tgtEl>
                                          <p:spTgt spid="28">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p:tmAbs val="0"/>
                                  </p:iterate>
                                  <p:childTnLst>
                                    <p:set>
                                      <p:cBhvr>
                                        <p:cTn id="41" fill="hold"/>
                                        <p:tgtEl>
                                          <p:spTgt spid="27">
                                            <p:bg/>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iterate>
                                    <p:tmAbs val="0"/>
                                  </p:iterate>
                                  <p:childTnLst>
                                    <p:set>
                                      <p:cBhvr>
                                        <p:cTn id="44" fill="hold"/>
                                        <p:tgtEl>
                                          <p:spTgt spid="27">
                                            <p:txEl>
                                              <p:pRg st="0" end="0"/>
                                            </p:txEl>
                                          </p:spTgt>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iterate>
                                    <p:tmAbs val="0"/>
                                  </p:iterate>
                                  <p:childTnLst>
                                    <p:set>
                                      <p:cBhvr>
                                        <p:cTn id="47" fill="hold"/>
                                        <p:tgtEl>
                                          <p:spTgt spid="27">
                                            <p:txEl>
                                              <p:pRg st="1" end="1"/>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iterate>
                                    <p:tmAbs val="0"/>
                                  </p:iterate>
                                  <p:childTnLst>
                                    <p:set>
                                      <p:cBhvr>
                                        <p:cTn id="50" fill="hold"/>
                                        <p:tgtEl>
                                          <p:spTgt spid="2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bldLvl="5" animBg="1" advAuto="0"/>
      <p:bldP spid="26" grpId="0" build="p" bldLvl="5" animBg="1" advAuto="0"/>
      <p:bldP spid="27" grpId="0" build="p" bldLvl="5" animBg="1" advAuto="0"/>
      <p:bldP spid="28" grpId="0" build="p" bldLvl="5" animBg="1" advAuto="0"/>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984847" y="457199"/>
            <a:ext cx="11952874" cy="938589"/>
          </a:xfrm>
          <a:prstGeom prst="rect">
            <a:avLst/>
          </a:prstGeom>
          <a:noFill/>
          <a:ln w="28575">
            <a:noFill/>
          </a:ln>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1400"/>
              </a:spcAft>
            </a:pPr>
            <a:endParaRPr lang="fr-BE" sz="7600" b="1">
              <a:solidFill>
                <a:schemeClr val="tx2"/>
              </a:solidFill>
              <a:latin typeface="Arial"/>
              <a:ea typeface="Verdana"/>
              <a:cs typeface="Arial"/>
            </a:endParaRPr>
          </a:p>
          <a:p>
            <a:r>
              <a:rPr lang="fr-BE" sz="4800" b="1">
                <a:latin typeface="Arial"/>
                <a:ea typeface="Verdana"/>
                <a:cs typeface="Arial"/>
              </a:rPr>
              <a:t>OPSYS </a:t>
            </a:r>
            <a:r>
              <a:rPr lang="fr-BE" sz="4800" b="1" err="1">
                <a:latin typeface="Arial"/>
                <a:ea typeface="Verdana"/>
                <a:cs typeface="Arial"/>
              </a:rPr>
              <a:t>Ecosystem</a:t>
            </a:r>
            <a:r>
              <a:rPr lang="fr-BE" sz="4800" b="1">
                <a:latin typeface="Arial"/>
                <a:ea typeface="Verdana"/>
                <a:cs typeface="Arial"/>
              </a:rPr>
              <a:t> </a:t>
            </a:r>
            <a:r>
              <a:rPr lang="fr-BE" sz="4800" b="1" err="1">
                <a:latin typeface="Arial"/>
                <a:ea typeface="Verdana"/>
                <a:cs typeface="Arial"/>
              </a:rPr>
              <a:t>is</a:t>
            </a:r>
            <a:r>
              <a:rPr lang="fr-BE" sz="4800" b="1">
                <a:latin typeface="Arial"/>
                <a:ea typeface="Verdana"/>
                <a:cs typeface="Arial"/>
              </a:rPr>
              <a:t> compliant </a:t>
            </a:r>
            <a:r>
              <a:rPr lang="fr-BE" sz="4800" b="1" err="1">
                <a:latin typeface="Arial"/>
                <a:ea typeface="Verdana"/>
                <a:cs typeface="Arial"/>
              </a:rPr>
              <a:t>with</a:t>
            </a:r>
            <a:r>
              <a:rPr lang="fr-BE" sz="4800" b="1">
                <a:latin typeface="Arial"/>
                <a:ea typeface="Verdana"/>
                <a:cs typeface="Arial"/>
              </a:rPr>
              <a:t> </a:t>
            </a:r>
            <a:r>
              <a:rPr lang="fr-FR" sz="4800" b="1">
                <a:solidFill>
                  <a:srgbClr val="024EA2"/>
                </a:solidFill>
                <a:latin typeface="Arial"/>
                <a:ea typeface="Verdana"/>
                <a:cs typeface="Arial"/>
              </a:rPr>
              <a:t>‘EU for </a:t>
            </a:r>
            <a:r>
              <a:rPr lang="fr-FR" sz="4800" b="1" err="1">
                <a:solidFill>
                  <a:srgbClr val="024EA2"/>
                </a:solidFill>
                <a:latin typeface="Arial"/>
                <a:ea typeface="Verdana"/>
                <a:cs typeface="Arial"/>
              </a:rPr>
              <a:t>Results</a:t>
            </a:r>
            <a:r>
              <a:rPr lang="fr-FR" sz="4800" b="1">
                <a:solidFill>
                  <a:srgbClr val="024EA2"/>
                </a:solidFill>
                <a:latin typeface="Arial"/>
                <a:ea typeface="Verdana"/>
                <a:cs typeface="Arial"/>
              </a:rPr>
              <a:t>’</a:t>
            </a:r>
            <a:r>
              <a:rPr lang="fr-BE" sz="4800" b="1">
                <a:solidFill>
                  <a:srgbClr val="024EA2"/>
                </a:solidFill>
                <a:latin typeface="Arial"/>
                <a:ea typeface="Verdana"/>
                <a:cs typeface="Arial"/>
              </a:rPr>
              <a:t> </a:t>
            </a:r>
            <a:endParaRPr lang="en-GB" sz="4800" b="1">
              <a:solidFill>
                <a:srgbClr val="024EA2"/>
              </a:solidFill>
              <a:latin typeface="Arial" panose="020B0604020202020204" pitchFamily="34" charset="0"/>
              <a:ea typeface="Verdana" panose="020B0604030504040204" pitchFamily="34" charset="0"/>
              <a:cs typeface="Arial" panose="020B0604020202020204" pitchFamily="34" charset="0"/>
            </a:endParaRPr>
          </a:p>
        </p:txBody>
      </p:sp>
      <p:sp>
        <p:nvSpPr>
          <p:cNvPr id="9" name="Content Placeholder 2"/>
          <p:cNvSpPr>
            <a:spLocks noGrp="1"/>
          </p:cNvSpPr>
          <p:nvPr>
            <p:ph idx="1"/>
          </p:nvPr>
        </p:nvSpPr>
        <p:spPr>
          <a:xfrm>
            <a:off x="1001049" y="1811863"/>
            <a:ext cx="10516037" cy="4575597"/>
          </a:xfrm>
        </p:spPr>
        <p:txBody>
          <a:bodyPr>
            <a:noAutofit/>
          </a:bodyPr>
          <a:lstStyle/>
          <a:p>
            <a:pPr hangingPunct="0"/>
            <a:r>
              <a:rPr lang="en-US" sz="2200" b="1">
                <a:ea typeface="Verdana" panose="020B0604030504040204" pitchFamily="34" charset="0"/>
                <a:cs typeface="Verdana" panose="020B0604030504040204" pitchFamily="34" charset="0"/>
              </a:rPr>
              <a:t>OPSYS Ecosystem, a tool for </a:t>
            </a:r>
            <a:r>
              <a:rPr lang="en-US" sz="2200">
                <a:ea typeface="Verdana" panose="020B0604030504040204" pitchFamily="34" charset="0"/>
                <a:cs typeface="Verdana" panose="020B0604030504040204" pitchFamily="34" charset="0"/>
              </a:rPr>
              <a:t>"</a:t>
            </a:r>
            <a:r>
              <a:rPr lang="en-US" sz="2200" b="1">
                <a:solidFill>
                  <a:schemeClr val="tx2"/>
                </a:solidFill>
                <a:ea typeface="Verdana" panose="020B0604030504040204" pitchFamily="34" charset="0"/>
                <a:cs typeface="Verdana" panose="020B0604030504040204" pitchFamily="34" charset="0"/>
              </a:rPr>
              <a:t>EU Budget &amp; Policies Performance Monitoring and follow up</a:t>
            </a:r>
            <a:r>
              <a:rPr lang="en-US" sz="2200">
                <a:ea typeface="Verdana" panose="020B0604030504040204" pitchFamily="34" charset="0"/>
                <a:cs typeface="Verdana" panose="020B0604030504040204" pitchFamily="34" charset="0"/>
              </a:rPr>
              <a:t>"</a:t>
            </a:r>
            <a:endParaRPr lang="fr-BE" sz="2200">
              <a:ea typeface="Verdana" panose="020B0604030504040204" pitchFamily="34" charset="0"/>
              <a:cs typeface="Verdana" panose="020B0604030504040204" pitchFamily="34" charset="0"/>
            </a:endParaRPr>
          </a:p>
          <a:p>
            <a:pPr lvl="1" hangingPunct="0">
              <a:spcBef>
                <a:spcPts val="0"/>
              </a:spcBef>
              <a:spcAft>
                <a:spcPts val="400"/>
              </a:spcAft>
            </a:pPr>
            <a:r>
              <a:rPr lang="fr-FR" sz="1800" b="0">
                <a:ea typeface="Verdana" panose="020B0604030504040204" pitchFamily="34" charset="0"/>
                <a:cs typeface="Verdana" panose="020B0604030504040204" pitchFamily="34" charset="0"/>
              </a:rPr>
              <a:t>better </a:t>
            </a:r>
            <a:r>
              <a:rPr lang="fr-FR" sz="1800" b="0" err="1">
                <a:ea typeface="Verdana" panose="020B0604030504040204" pitchFamily="34" charset="0"/>
                <a:cs typeface="Verdana" panose="020B0604030504040204" pitchFamily="34" charset="0"/>
              </a:rPr>
              <a:t>spending</a:t>
            </a:r>
            <a:r>
              <a:rPr lang="fr-FR" sz="1800" b="0">
                <a:ea typeface="Verdana" panose="020B0604030504040204" pitchFamily="34" charset="0"/>
                <a:cs typeface="Verdana" panose="020B0604030504040204" pitchFamily="34" charset="0"/>
              </a:rPr>
              <a:t> </a:t>
            </a:r>
            <a:r>
              <a:rPr lang="fr-BE" sz="1800">
                <a:ea typeface="Verdana" panose="020B0604030504040204" pitchFamily="34" charset="0"/>
                <a:cs typeface="Verdana" panose="020B0604030504040204" pitchFamily="34" charset="0"/>
              </a:rPr>
              <a:t>| </a:t>
            </a:r>
            <a:r>
              <a:rPr lang="fr-FR" sz="1800" b="0" err="1">
                <a:ea typeface="Verdana" panose="020B0604030504040204" pitchFamily="34" charset="0"/>
                <a:cs typeface="Verdana" panose="020B0604030504040204" pitchFamily="34" charset="0"/>
              </a:rPr>
              <a:t>increased</a:t>
            </a:r>
            <a:r>
              <a:rPr lang="fr-FR" sz="1800" b="0">
                <a:ea typeface="Verdana" panose="020B0604030504040204" pitchFamily="34" charset="0"/>
                <a:cs typeface="Verdana" panose="020B0604030504040204" pitchFamily="34" charset="0"/>
              </a:rPr>
              <a:t> accountability and </a:t>
            </a:r>
            <a:r>
              <a:rPr lang="fr-FR" sz="1800" b="0" err="1">
                <a:ea typeface="Verdana" panose="020B0604030504040204" pitchFamily="34" charset="0"/>
                <a:cs typeface="Verdana" panose="020B0604030504040204" pitchFamily="34" charset="0"/>
              </a:rPr>
              <a:t>transparency</a:t>
            </a:r>
            <a:r>
              <a:rPr lang="fr-FR" sz="1800" b="0">
                <a:ea typeface="Verdana" panose="020B0604030504040204" pitchFamily="34" charset="0"/>
                <a:cs typeface="Verdana" panose="020B0604030504040204" pitchFamily="34" charset="0"/>
              </a:rPr>
              <a:t> </a:t>
            </a:r>
            <a:r>
              <a:rPr lang="fr-BE" sz="1800">
                <a:ea typeface="Verdana" panose="020B0604030504040204" pitchFamily="34" charset="0"/>
                <a:cs typeface="Verdana" panose="020B0604030504040204" pitchFamily="34" charset="0"/>
              </a:rPr>
              <a:t>| </a:t>
            </a:r>
            <a:r>
              <a:rPr lang="en-US" sz="1800" b="0">
                <a:ea typeface="Verdana" panose="020B0604030504040204" pitchFamily="34" charset="0"/>
                <a:cs typeface="Verdana" panose="020B0604030504040204" pitchFamily="34" charset="0"/>
              </a:rPr>
              <a:t>maximum added value for EU citizens</a:t>
            </a:r>
          </a:p>
          <a:p>
            <a:pPr marL="457200" lvl="1" indent="0" hangingPunct="0">
              <a:spcBef>
                <a:spcPts val="0"/>
              </a:spcBef>
              <a:spcAft>
                <a:spcPts val="800"/>
              </a:spcAft>
              <a:buNone/>
            </a:pPr>
            <a:endParaRPr lang="en-US" sz="1400" b="0">
              <a:solidFill>
                <a:schemeClr val="accent5"/>
              </a:solidFill>
              <a:ea typeface="Verdana" panose="020B0604030504040204" pitchFamily="34" charset="0"/>
              <a:cs typeface="Verdana" panose="020B0604030504040204" pitchFamily="34" charset="0"/>
            </a:endParaRPr>
          </a:p>
          <a:p>
            <a:pPr hangingPunct="0"/>
            <a:r>
              <a:rPr lang="en-US" sz="2200" b="1">
                <a:solidFill>
                  <a:schemeClr val="tx2"/>
                </a:solidFill>
                <a:ea typeface="Verdana" panose="020B0604030504040204" pitchFamily="34" charset="0"/>
                <a:cs typeface="Verdana" panose="020B0604030504040204" pitchFamily="34" charset="0"/>
              </a:rPr>
              <a:t> Results framework </a:t>
            </a:r>
            <a:r>
              <a:rPr lang="en-US" sz="2200" b="1">
                <a:ea typeface="Verdana" panose="020B0604030504040204" pitchFamily="34" charset="0"/>
                <a:cs typeface="Verdana" panose="020B0604030504040204" pitchFamily="34" charset="0"/>
              </a:rPr>
              <a:t>through cycles of operations </a:t>
            </a:r>
            <a:endParaRPr lang="fr-BE" sz="2200" b="1">
              <a:ea typeface="Verdana" panose="020B0604030504040204" pitchFamily="34" charset="0"/>
              <a:cs typeface="Verdana" panose="020B0604030504040204" pitchFamily="34" charset="0"/>
            </a:endParaRPr>
          </a:p>
          <a:p>
            <a:pPr lvl="1" hangingPunct="0">
              <a:spcBef>
                <a:spcPts val="0"/>
              </a:spcBef>
              <a:spcAft>
                <a:spcPts val="800"/>
              </a:spcAft>
            </a:pPr>
            <a:r>
              <a:rPr lang="en-US" sz="1800">
                <a:ea typeface="Verdana" panose="020B0604030504040204" pitchFamily="34" charset="0"/>
                <a:cs typeface="Verdana" panose="020B0604030504040204" pitchFamily="34" charset="0"/>
              </a:rPr>
              <a:t>Result and performance Indicators (logframe result chain)</a:t>
            </a:r>
            <a:r>
              <a:rPr lang="fr-BE" sz="1800">
                <a:ea typeface="Verdana" panose="020B0604030504040204" pitchFamily="34" charset="0"/>
                <a:cs typeface="Verdana" panose="020B0604030504040204" pitchFamily="34" charset="0"/>
              </a:rPr>
              <a:t> | </a:t>
            </a:r>
            <a:r>
              <a:rPr lang="en-US" sz="1800">
                <a:ea typeface="Verdana" panose="020B0604030504040204" pitchFamily="34" charset="0"/>
                <a:cs typeface="Verdana" panose="020B0604030504040204" pitchFamily="34" charset="0"/>
              </a:rPr>
              <a:t>Sectors &amp; cross-cutting allocations </a:t>
            </a:r>
            <a:r>
              <a:rPr lang="fr-BE" sz="1800">
                <a:ea typeface="Verdana" panose="020B0604030504040204" pitchFamily="34" charset="0"/>
                <a:cs typeface="Verdana" panose="020B0604030504040204" pitchFamily="34" charset="0"/>
              </a:rPr>
              <a:t>| </a:t>
            </a:r>
            <a:r>
              <a:rPr lang="en-US" sz="1800">
                <a:ea typeface="Verdana" panose="020B0604030504040204" pitchFamily="34" charset="0"/>
                <a:cs typeface="Verdana" panose="020B0604030504040204" pitchFamily="34" charset="0"/>
              </a:rPr>
              <a:t>Policy markers</a:t>
            </a:r>
            <a:r>
              <a:rPr lang="fr-BE" sz="1800">
                <a:ea typeface="Verdana" panose="020B0604030504040204" pitchFamily="34" charset="0"/>
                <a:cs typeface="Verdana" panose="020B0604030504040204" pitchFamily="34" charset="0"/>
              </a:rPr>
              <a:t> | </a:t>
            </a:r>
            <a:r>
              <a:rPr lang="en-US" sz="1800">
                <a:ea typeface="Verdana" panose="020B0604030504040204" pitchFamily="34" charset="0"/>
                <a:cs typeface="Verdana" panose="020B0604030504040204" pitchFamily="34" charset="0"/>
              </a:rPr>
              <a:t>Geographical location</a:t>
            </a:r>
          </a:p>
          <a:p>
            <a:pPr marL="457200" lvl="1" indent="0" hangingPunct="0">
              <a:spcBef>
                <a:spcPts val="0"/>
              </a:spcBef>
              <a:spcAft>
                <a:spcPts val="800"/>
              </a:spcAft>
              <a:buNone/>
            </a:pPr>
            <a:endParaRPr lang="en-US" sz="1400">
              <a:ea typeface="Verdana" panose="020B0604030504040204" pitchFamily="34" charset="0"/>
              <a:cs typeface="Verdana" panose="020B0604030504040204" pitchFamily="34" charset="0"/>
            </a:endParaRPr>
          </a:p>
          <a:p>
            <a:pPr hangingPunct="0"/>
            <a:r>
              <a:rPr lang="en-US" sz="2200" b="1">
                <a:ea typeface="Verdana" panose="020B0604030504040204" pitchFamily="34" charset="0"/>
                <a:cs typeface="Verdana" panose="020B0604030504040204" pitchFamily="34" charset="0"/>
              </a:rPr>
              <a:t>Internal </a:t>
            </a:r>
            <a:r>
              <a:rPr lang="en-US" sz="2200" b="1">
                <a:solidFill>
                  <a:schemeClr val="tx2"/>
                </a:solidFill>
                <a:ea typeface="Verdana" panose="020B0604030504040204" pitchFamily="34" charset="0"/>
                <a:cs typeface="Verdana" panose="020B0604030504040204" pitchFamily="34" charset="0"/>
              </a:rPr>
              <a:t>“performance management” </a:t>
            </a:r>
          </a:p>
          <a:p>
            <a:pPr lvl="1" hangingPunct="0">
              <a:spcBef>
                <a:spcPts val="0"/>
              </a:spcBef>
              <a:spcAft>
                <a:spcPts val="800"/>
              </a:spcAft>
            </a:pPr>
            <a:r>
              <a:rPr lang="en-US" sz="1800">
                <a:ea typeface="Verdana" panose="020B0604030504040204" pitchFamily="34" charset="0"/>
                <a:cs typeface="Verdana" panose="020B0604030504040204" pitchFamily="34" charset="0"/>
              </a:rPr>
              <a:t>Collect and monitor relevant key performance indicators (KPIs)</a:t>
            </a:r>
            <a:endParaRPr lang="fr-BE" sz="1800">
              <a:ea typeface="Verdana" panose="020B0604030504040204" pitchFamily="34" charset="0"/>
              <a:cs typeface="Verdana" panose="020B0604030504040204" pitchFamily="34" charset="0"/>
            </a:endParaRPr>
          </a:p>
          <a:p>
            <a:pPr lvl="1" hangingPunct="0"/>
            <a:endParaRPr lang="fr-BE" sz="1400" b="0">
              <a:ea typeface="Verdana" panose="020B0604030504040204" pitchFamily="34" charset="0"/>
              <a:cs typeface="Verdana" panose="020B0604030504040204" pitchFamily="34" charset="0"/>
            </a:endParaRPr>
          </a:p>
          <a:p>
            <a:endParaRPr lang="fr-BE" sz="1400"/>
          </a:p>
        </p:txBody>
      </p:sp>
      <p:sp>
        <p:nvSpPr>
          <p:cNvPr id="10" name="Oval 9">
            <a:extLst>
              <a:ext uri="{FF2B5EF4-FFF2-40B4-BE49-F238E27FC236}">
                <a16:creationId xmlns:a16="http://schemas.microsoft.com/office/drawing/2014/main" id="{D3D702E7-0F2B-4F52-B110-E911E5C45AAE}"/>
              </a:ext>
            </a:extLst>
          </p:cNvPr>
          <p:cNvSpPr/>
          <p:nvPr/>
        </p:nvSpPr>
        <p:spPr>
          <a:xfrm>
            <a:off x="800099" y="1824563"/>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1" name="Oval 10">
            <a:extLst>
              <a:ext uri="{FF2B5EF4-FFF2-40B4-BE49-F238E27FC236}">
                <a16:creationId xmlns:a16="http://schemas.microsoft.com/office/drawing/2014/main" id="{D3D702E7-0F2B-4F52-B110-E911E5C45AAE}"/>
              </a:ext>
            </a:extLst>
          </p:cNvPr>
          <p:cNvSpPr/>
          <p:nvPr/>
        </p:nvSpPr>
        <p:spPr>
          <a:xfrm>
            <a:off x="783897" y="3629968"/>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2" name="Oval 11">
            <a:extLst>
              <a:ext uri="{FF2B5EF4-FFF2-40B4-BE49-F238E27FC236}">
                <a16:creationId xmlns:a16="http://schemas.microsoft.com/office/drawing/2014/main" id="{D3D702E7-0F2B-4F52-B110-E911E5C45AAE}"/>
              </a:ext>
            </a:extLst>
          </p:cNvPr>
          <p:cNvSpPr/>
          <p:nvPr/>
        </p:nvSpPr>
        <p:spPr>
          <a:xfrm>
            <a:off x="800099" y="5157700"/>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3" name="Rectangle 12"/>
          <p:cNvSpPr/>
          <p:nvPr/>
        </p:nvSpPr>
        <p:spPr>
          <a:xfrm>
            <a:off x="5953014" y="875736"/>
            <a:ext cx="2284316" cy="520711"/>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316298" y="3578950"/>
            <a:ext cx="2633402" cy="520711"/>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5D07F78E-516A-4D7D-A048-D039A7C1B70D}"/>
              </a:ext>
            </a:extLst>
          </p:cNvPr>
          <p:cNvSpPr txBox="1"/>
          <p:nvPr/>
        </p:nvSpPr>
        <p:spPr>
          <a:xfrm>
            <a:off x="997226" y="218661"/>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BE" sz="4000" b="1" err="1">
                <a:solidFill>
                  <a:srgbClr val="034EA2"/>
                </a:solidFill>
              </a:rPr>
              <a:t>Summary</a:t>
            </a:r>
            <a:endParaRPr lang="en-US" sz="4000" err="1">
              <a:cs typeface="Arial"/>
            </a:endParaRPr>
          </a:p>
        </p:txBody>
      </p:sp>
    </p:spTree>
    <p:extLst>
      <p:ext uri="{BB962C8B-B14F-4D97-AF65-F5344CB8AC3E}">
        <p14:creationId xmlns:p14="http://schemas.microsoft.com/office/powerpoint/2010/main" val="174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3311" y="1347361"/>
            <a:ext cx="10451375" cy="2677656"/>
          </a:xfrm>
          <a:prstGeom prst="rect">
            <a:avLst/>
          </a:prstGeom>
        </p:spPr>
        <p:txBody>
          <a:bodyPr wrap="square" lIns="91440" tIns="45720" rIns="91440" bIns="45720" anchor="t">
            <a:spAutoFit/>
          </a:bodyPr>
          <a:lstStyle/>
          <a:p>
            <a:r>
              <a:rPr lang="en-US" sz="2200" b="1">
                <a:solidFill>
                  <a:srgbClr val="004494"/>
                </a:solidFill>
              </a:rPr>
              <a:t>You can access OPSYS ecosystem via the Funding and Tender Opportunities Portal, the single entry point for external partners. </a:t>
            </a:r>
          </a:p>
          <a:p>
            <a:endParaRPr lang="en-US" sz="2200" b="1">
              <a:solidFill>
                <a:srgbClr val="004494"/>
              </a:solidFill>
            </a:endParaRPr>
          </a:p>
          <a:p>
            <a:r>
              <a:rPr lang="en-US">
                <a:solidFill>
                  <a:schemeClr val="tx1">
                    <a:lumMod val="65000"/>
                    <a:lumOff val="35000"/>
                  </a:schemeClr>
                </a:solidFill>
              </a:rPr>
              <a:t>Partners can use it to search for Calls for Tenders, register the organization, get a PIC etc. For results reporting, external partners can have access after they have been authorized by a European Commission staff member (the operational manager in charge of the intervention). </a:t>
            </a:r>
            <a:endParaRPr lang="en-US" i="1">
              <a:solidFill>
                <a:schemeClr val="tx1">
                  <a:lumMod val="65000"/>
                  <a:lumOff val="35000"/>
                </a:schemeClr>
              </a:solidFill>
            </a:endParaRPr>
          </a:p>
          <a:p>
            <a:pPr algn="r"/>
            <a:r>
              <a:rPr lang="en-US" sz="1600" i="1">
                <a:solidFill>
                  <a:schemeClr val="bg2">
                    <a:lumMod val="75000"/>
                  </a:schemeClr>
                </a:solidFill>
                <a:hlinkClick r:id="rId3"/>
              </a:rPr>
              <a:t>Know more</a:t>
            </a:r>
            <a:endParaRPr lang="en-US" sz="1600" i="1">
              <a:solidFill>
                <a:schemeClr val="bg2">
                  <a:lumMod val="75000"/>
                </a:schemeClr>
              </a:solidFill>
            </a:endParaRPr>
          </a:p>
          <a:p>
            <a:pPr marL="285750" indent="-285750">
              <a:spcBef>
                <a:spcPts val="1200"/>
              </a:spcBef>
              <a:buFont typeface="Arial" panose="020B0604020202020204" pitchFamily="34" charset="0"/>
              <a:buChar char="•"/>
              <a:defRPr sz="3600">
                <a:solidFill>
                  <a:srgbClr val="103766"/>
                </a:solidFill>
              </a:defRPr>
            </a:pPr>
            <a:endParaRPr lang="en-US" sz="2200">
              <a:solidFill>
                <a:schemeClr val="tx1">
                  <a:lumMod val="65000"/>
                  <a:lumOff val="35000"/>
                </a:schemeClr>
              </a:solidFill>
            </a:endParaRPr>
          </a:p>
        </p:txBody>
      </p:sp>
      <p:sp>
        <p:nvSpPr>
          <p:cNvPr id="12" name="Learning  Outcomes"/>
          <p:cNvSpPr txBox="1"/>
          <p:nvPr/>
        </p:nvSpPr>
        <p:spPr>
          <a:xfrm>
            <a:off x="1000840" y="491216"/>
            <a:ext cx="11191160" cy="605294"/>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9600" b="1">
                <a:solidFill>
                  <a:schemeClr val="accent1">
                    <a:lumOff val="-7647"/>
                  </a:schemeClr>
                </a:solidFill>
              </a:defRPr>
            </a:lvl1pPr>
          </a:lstStyle>
          <a:p>
            <a:r>
              <a:rPr lang="en-IE" sz="3600">
                <a:solidFill>
                  <a:schemeClr val="tx1"/>
                </a:solidFill>
              </a:rPr>
              <a:t>How can </a:t>
            </a:r>
            <a:r>
              <a:rPr lang="en-IE" sz="3600">
                <a:solidFill>
                  <a:srgbClr val="004494"/>
                </a:solidFill>
              </a:rPr>
              <a:t>External Partners </a:t>
            </a:r>
            <a:r>
              <a:rPr lang="en-IE" sz="3600">
                <a:solidFill>
                  <a:schemeClr val="tx1"/>
                </a:solidFill>
              </a:rPr>
              <a:t>access it?</a:t>
            </a:r>
            <a:endParaRPr lang="en-US" sz="3600">
              <a:solidFill>
                <a:schemeClr val="tx1"/>
              </a:solidFill>
              <a:cs typeface="Arial"/>
            </a:endParaRPr>
          </a:p>
        </p:txBody>
      </p:sp>
      <p:sp>
        <p:nvSpPr>
          <p:cNvPr id="13" name="Title 1"/>
          <p:cNvSpPr>
            <a:spLocks noGrp="1"/>
          </p:cNvSpPr>
          <p:nvPr>
            <p:ph type="title"/>
          </p:nvPr>
        </p:nvSpPr>
        <p:spPr>
          <a:xfrm>
            <a:off x="1000840" y="3536617"/>
            <a:ext cx="21945600" cy="633189"/>
          </a:xfrm>
        </p:spPr>
        <p:txBody>
          <a:bodyPr/>
          <a:lstStyle/>
          <a:p>
            <a:r>
              <a:rPr lang="en-IE" sz="3600" b="1">
                <a:solidFill>
                  <a:schemeClr val="tx1"/>
                </a:solidFill>
              </a:rPr>
              <a:t>Locating it</a:t>
            </a:r>
            <a:endParaRPr lang="en-US" sz="3600" b="1">
              <a:solidFill>
                <a:schemeClr val="tx1"/>
              </a:solidFill>
              <a:cs typeface="Arial"/>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855" y="5472070"/>
            <a:ext cx="742836" cy="816224"/>
          </a:xfrm>
          <a:prstGeom prst="rect">
            <a:avLst/>
          </a:prstGeom>
        </p:spPr>
      </p:pic>
      <p:sp>
        <p:nvSpPr>
          <p:cNvPr id="16" name="TextBox 15"/>
          <p:cNvSpPr txBox="1"/>
          <p:nvPr/>
        </p:nvSpPr>
        <p:spPr>
          <a:xfrm flipH="1">
            <a:off x="1952951" y="5390584"/>
            <a:ext cx="6146351"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00100" rtl="0" fontAlgn="auto" latinLnBrk="0" hangingPunct="0">
              <a:lnSpc>
                <a:spcPct val="100000"/>
              </a:lnSpc>
              <a:spcBef>
                <a:spcPts val="0"/>
              </a:spcBef>
              <a:spcAft>
                <a:spcPts val="0"/>
              </a:spcAft>
              <a:buClrTx/>
              <a:buSzTx/>
              <a:buFontTx/>
              <a:buNone/>
              <a:tabLst/>
            </a:pPr>
            <a:r>
              <a:rPr lang="en-IE" sz="2500" b="1">
                <a:solidFill>
                  <a:schemeClr val="tx2"/>
                </a:solidFill>
              </a:rPr>
              <a:t>Documentation</a:t>
            </a:r>
            <a:endParaRPr kumimoji="0" lang="en-US" sz="2500" b="1" i="0" u="none" strike="noStrike" cap="none" spc="0" normalizeH="0" baseline="0">
              <a:ln>
                <a:noFill/>
              </a:ln>
              <a:solidFill>
                <a:schemeClr val="tx2"/>
              </a:solidFill>
              <a:effectLst/>
              <a:uFillTx/>
              <a:sym typeface="Helvetica"/>
            </a:endParaRPr>
          </a:p>
        </p:txBody>
      </p:sp>
      <p:sp>
        <p:nvSpPr>
          <p:cNvPr id="17" name="TextBox 16"/>
          <p:cNvSpPr txBox="1"/>
          <p:nvPr/>
        </p:nvSpPr>
        <p:spPr>
          <a:xfrm flipH="1">
            <a:off x="2030715" y="5831180"/>
            <a:ext cx="5996972"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00100" hangingPunct="0"/>
            <a:r>
              <a:rPr kumimoji="0" lang="en-IE" b="0" i="0" u="none" strike="noStrike" cap="none" spc="0" normalizeH="0" baseline="0">
                <a:ln>
                  <a:noFill/>
                </a:ln>
                <a:effectLst/>
                <a:uFillTx/>
                <a:latin typeface="+mn-lt"/>
                <a:ea typeface="+mn-ea"/>
                <a:cs typeface="+mn-cs"/>
                <a:sym typeface="Helvetica"/>
              </a:rPr>
              <a:t>EXACT Wiki</a:t>
            </a:r>
            <a:r>
              <a:rPr lang="en-IE">
                <a:sym typeface="Helvetica"/>
              </a:rPr>
              <a:t> (Technical Guides</a:t>
            </a:r>
            <a:r>
              <a:rPr kumimoji="0" lang="en-IE" b="0" i="0" u="none" strike="noStrike" cap="none" spc="0" normalizeH="0" baseline="0">
                <a:ln>
                  <a:noFill/>
                </a:ln>
                <a:effectLst/>
                <a:uFillTx/>
                <a:latin typeface="+mn-lt"/>
                <a:ea typeface="+mn-ea"/>
                <a:cs typeface="+mn-cs"/>
                <a:sym typeface="Helvetica"/>
              </a:rPr>
              <a:t> </a:t>
            </a:r>
            <a:r>
              <a:rPr lang="en-IE">
                <a:sym typeface="Helvetica"/>
              </a:rPr>
              <a:t>+ Video Tutorial) </a:t>
            </a:r>
            <a:r>
              <a:rPr kumimoji="0" lang="en-IE" b="0" i="0" u="none" strike="noStrike" cap="none" spc="0" normalizeH="0" baseline="0">
                <a:ln>
                  <a:noFill/>
                </a:ln>
                <a:effectLst/>
                <a:uFillTx/>
                <a:latin typeface="+mn-lt"/>
                <a:ea typeface="+mn-ea"/>
                <a:cs typeface="+mn-cs"/>
                <a:sym typeface="Helvetica"/>
              </a:rPr>
              <a:t>| </a:t>
            </a:r>
            <a:r>
              <a:rPr kumimoji="0" lang="en-IE" b="0" i="0" u="none" strike="noStrike" cap="none" spc="0" normalizeH="0" baseline="0">
                <a:ln>
                  <a:noFill/>
                </a:ln>
                <a:effectLst/>
                <a:uFillTx/>
                <a:latin typeface="+mn-lt"/>
                <a:ea typeface="+mn-ea"/>
                <a:cs typeface="+mn-cs"/>
                <a:sym typeface="Helvetica"/>
                <a:hlinkClick r:id="rId5">
                  <a:extLst>
                    <a:ext uri="{A12FA001-AC4F-418D-AE19-62706E023703}">
                      <ahyp:hlinkClr xmlns="" xmlns:ahyp="http://schemas.microsoft.com/office/drawing/2018/hyperlinkcolor" val="tx"/>
                    </a:ext>
                  </a:extLst>
                </a:hlinkClick>
              </a:rPr>
              <a:t>Link</a:t>
            </a:r>
            <a:endParaRPr lang="en-US" b="0" i="0" u="none" strike="noStrike" cap="none" spc="0" normalizeH="0" baseline="0">
              <a:ln>
                <a:noFill/>
              </a:ln>
              <a:effectLst/>
              <a:uFillTx/>
              <a:latin typeface="+mn-lt"/>
              <a:cs typeface="Arial"/>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125" y="4314596"/>
            <a:ext cx="696580" cy="763720"/>
          </a:xfrm>
          <a:prstGeom prst="rect">
            <a:avLst/>
          </a:prstGeom>
        </p:spPr>
      </p:pic>
      <p:sp>
        <p:nvSpPr>
          <p:cNvPr id="19" name="TextBox 18"/>
          <p:cNvSpPr txBox="1"/>
          <p:nvPr/>
        </p:nvSpPr>
        <p:spPr>
          <a:xfrm flipH="1">
            <a:off x="1787974" y="4375563"/>
            <a:ext cx="6660529" cy="487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00100" rtl="0" fontAlgn="auto" latinLnBrk="0" hangingPunct="0">
              <a:lnSpc>
                <a:spcPct val="100000"/>
              </a:lnSpc>
              <a:spcBef>
                <a:spcPts val="0"/>
              </a:spcBef>
              <a:spcAft>
                <a:spcPts val="0"/>
              </a:spcAft>
              <a:buClrTx/>
              <a:buSzTx/>
              <a:buFontTx/>
              <a:buNone/>
              <a:tabLst/>
            </a:pPr>
            <a:r>
              <a:rPr lang="en-IE" sz="2500" b="1">
                <a:solidFill>
                  <a:schemeClr val="tx2"/>
                </a:solidFill>
              </a:rPr>
              <a:t>Funding and Tender Opportunities Portal </a:t>
            </a:r>
            <a:endParaRPr kumimoji="0" lang="en-US" sz="2500" b="1" i="0" u="none" strike="noStrike" cap="none" spc="0" normalizeH="0" baseline="0">
              <a:ln>
                <a:noFill/>
              </a:ln>
              <a:solidFill>
                <a:schemeClr val="tx2"/>
              </a:solidFill>
              <a:effectLst/>
              <a:uFillTx/>
              <a:sym typeface="Helvetica"/>
            </a:endParaRPr>
          </a:p>
        </p:txBody>
      </p:sp>
      <p:sp>
        <p:nvSpPr>
          <p:cNvPr id="20" name="TextBox 19"/>
          <p:cNvSpPr txBox="1"/>
          <p:nvPr/>
        </p:nvSpPr>
        <p:spPr>
          <a:xfrm flipH="1">
            <a:off x="2030655" y="4854612"/>
            <a:ext cx="963518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00100"/>
            <a:r>
              <a:rPr lang="en-IE"/>
              <a:t>Also called 'The Portal' or 'Funding and Tenders Portal' | </a:t>
            </a:r>
            <a:r>
              <a:rPr lang="en-IE">
                <a:hlinkClick r:id="rId7"/>
              </a:rPr>
              <a:t>Link</a:t>
            </a:r>
            <a:r>
              <a:rPr lang="en-IE">
                <a:sym typeface="Helvetica"/>
              </a:rPr>
              <a:t> | Please use Chrome or Firefox </a:t>
            </a:r>
            <a:endParaRPr lang="en-IE" b="0" i="0" u="none" strike="noStrike" cap="none" spc="0" normalizeH="0" baseline="0">
              <a:ln>
                <a:noFill/>
              </a:ln>
              <a:effectLst/>
              <a:uFillTx/>
              <a:cs typeface="Arial"/>
            </a:endParaRPr>
          </a:p>
        </p:txBody>
      </p:sp>
      <p:sp>
        <p:nvSpPr>
          <p:cNvPr id="11" name="TextBox 10">
            <a:extLst>
              <a:ext uri="{FF2B5EF4-FFF2-40B4-BE49-F238E27FC236}">
                <a16:creationId xmlns:a16="http://schemas.microsoft.com/office/drawing/2014/main" id="{718E8D53-EDBA-4685-ACAE-680C4CB3FF15}"/>
              </a:ext>
            </a:extLst>
          </p:cNvPr>
          <p:cNvSpPr txBox="1"/>
          <p:nvPr/>
        </p:nvSpPr>
        <p:spPr>
          <a:xfrm flipH="1">
            <a:off x="2030715" y="6212179"/>
            <a:ext cx="673412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00100" hangingPunct="0"/>
            <a:r>
              <a:rPr lang="en-IE">
                <a:sym typeface="Helvetica"/>
              </a:rPr>
              <a:t>EU International Partnerships Academy (e-Learning) </a:t>
            </a:r>
            <a:r>
              <a:rPr kumimoji="0" lang="en-IE" b="0" i="0" u="none" strike="noStrike" cap="none" spc="0" normalizeH="0" baseline="0">
                <a:ln>
                  <a:noFill/>
                </a:ln>
                <a:effectLst/>
                <a:uFillTx/>
                <a:latin typeface="+mn-lt"/>
                <a:ea typeface="+mn-ea"/>
                <a:cs typeface="+mn-cs"/>
                <a:sym typeface="Helvetica"/>
              </a:rPr>
              <a:t>| </a:t>
            </a:r>
            <a:r>
              <a:rPr kumimoji="0" lang="en-IE" b="0" i="0" u="none" strike="noStrike" cap="none" spc="0" normalizeH="0" baseline="0">
                <a:ln>
                  <a:noFill/>
                </a:ln>
                <a:effectLst/>
                <a:uFillTx/>
                <a:latin typeface="+mn-lt"/>
                <a:ea typeface="+mn-ea"/>
                <a:cs typeface="+mn-cs"/>
                <a:sym typeface="Helvetica"/>
                <a:hlinkClick r:id="rId8">
                  <a:extLst>
                    <a:ext uri="{A12FA001-AC4F-418D-AE19-62706E023703}">
                      <ahyp:hlinkClr xmlns="" xmlns:ahyp="http://schemas.microsoft.com/office/drawing/2018/hyperlinkcolor" val="tx"/>
                    </a:ext>
                  </a:extLst>
                </a:hlinkClick>
              </a:rPr>
              <a:t>Link</a:t>
            </a:r>
            <a:endParaRPr kumimoji="0" lang="en-US" b="0" i="0" u="none" strike="noStrike" cap="none" spc="0" normalizeH="0" baseline="0">
              <a:ln>
                <a:noFill/>
              </a:ln>
              <a:effectLst/>
              <a:uFillTx/>
              <a:latin typeface="+mn-lt"/>
              <a:ea typeface="+mn-ea"/>
              <a:cs typeface="+mn-cs"/>
              <a:sym typeface="Helvetica"/>
              <a:hlinkClick r:id="rId8">
                <a:extLst>
                  <a:ext uri="{A12FA001-AC4F-418D-AE19-62706E023703}">
                    <ahyp:hlinkClr xmlns="" xmlns:ahyp="http://schemas.microsoft.com/office/drawing/2018/hyperlinkcolor" val="tx"/>
                  </a:ext>
                </a:extLst>
              </a:hlinkClick>
            </a:endParaRPr>
          </a:p>
        </p:txBody>
      </p:sp>
    </p:spTree>
    <p:extLst>
      <p:ext uri="{BB962C8B-B14F-4D97-AF65-F5344CB8AC3E}">
        <p14:creationId xmlns:p14="http://schemas.microsoft.com/office/powerpoint/2010/main" val="415748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934" y="2531374"/>
            <a:ext cx="5226504" cy="2846011"/>
          </a:xfrm>
        </p:spPr>
        <p:txBody>
          <a:bodyPr vert="horz" lIns="91440" tIns="45720" rIns="91440" bIns="45720" rtlCol="0" anchor="t">
            <a:normAutofit/>
          </a:bodyPr>
          <a:lstStyle/>
          <a:p>
            <a:r>
              <a:rPr lang="en-US" sz="2200" b="1" dirty="0"/>
              <a:t>Result Management: </a:t>
            </a:r>
            <a:r>
              <a:rPr lang="en-US" sz="2200" dirty="0" err="1"/>
              <a:t>Logframe</a:t>
            </a:r>
            <a:r>
              <a:rPr lang="en-US" sz="2200" dirty="0"/>
              <a:t> Management &gt; </a:t>
            </a:r>
            <a:r>
              <a:rPr lang="en-US" sz="2200" dirty="0" err="1"/>
              <a:t>Logframes</a:t>
            </a:r>
            <a:r>
              <a:rPr lang="en-US" sz="2200" dirty="0"/>
              <a:t> and Indicators </a:t>
            </a:r>
            <a:r>
              <a:rPr lang="en-US" sz="2200" i="1" dirty="0">
                <a:solidFill>
                  <a:schemeClr val="accent6">
                    <a:lumMod val="75000"/>
                  </a:schemeClr>
                </a:solidFill>
              </a:rPr>
              <a:t>(currently under review)</a:t>
            </a:r>
          </a:p>
          <a:p>
            <a:r>
              <a:rPr lang="en-US" sz="2200" b="1" dirty="0"/>
              <a:t>Contract Management:</a:t>
            </a:r>
            <a:r>
              <a:rPr lang="en-US" sz="2200" dirty="0"/>
              <a:t> Specific Contracts under Framework Contracts SIEA2018, AUDIT2018, PSF2019, EVA2020 and EVENTS2020</a:t>
            </a:r>
          </a:p>
        </p:txBody>
      </p:sp>
      <p:sp>
        <p:nvSpPr>
          <p:cNvPr id="4" name="Title 1"/>
          <p:cNvSpPr txBox="1">
            <a:spLocks/>
          </p:cNvSpPr>
          <p:nvPr/>
        </p:nvSpPr>
        <p:spPr bwMode="auto">
          <a:xfrm>
            <a:off x="6713133" y="1594749"/>
            <a:ext cx="2930059"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it-IT" kern="0" err="1"/>
              <a:t>External</a:t>
            </a:r>
            <a:r>
              <a:rPr lang="it-IT" kern="0"/>
              <a:t> </a:t>
            </a:r>
            <a:r>
              <a:rPr lang="it-IT" kern="0" err="1"/>
              <a:t>users</a:t>
            </a:r>
            <a:endParaRPr lang="fr-BE" kern="0"/>
          </a:p>
        </p:txBody>
      </p:sp>
      <p:sp>
        <p:nvSpPr>
          <p:cNvPr id="5" name="Content Placeholder 2"/>
          <p:cNvSpPr txBox="1">
            <a:spLocks/>
          </p:cNvSpPr>
          <p:nvPr/>
        </p:nvSpPr>
        <p:spPr bwMode="auto">
          <a:xfrm>
            <a:off x="6108700" y="2531374"/>
            <a:ext cx="6023042" cy="34390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200" b="1" i="0" kern="0" dirty="0">
                <a:solidFill>
                  <a:schemeClr val="tx1"/>
                </a:solidFill>
              </a:rPr>
              <a:t>Access to OPSYS Ecosystem </a:t>
            </a:r>
            <a:r>
              <a:rPr lang="en-US" sz="2200" i="0" kern="0" dirty="0">
                <a:solidFill>
                  <a:schemeClr val="tx1"/>
                </a:solidFill>
              </a:rPr>
              <a:t>via the Funding and Tender Opportunities Portal</a:t>
            </a:r>
            <a:endParaRPr lang="en-US" sz="2200" i="0" kern="0" dirty="0">
              <a:solidFill>
                <a:schemeClr val="tx1"/>
              </a:solidFill>
              <a:cs typeface="Arial"/>
            </a:endParaRPr>
          </a:p>
          <a:p>
            <a:r>
              <a:rPr lang="en-US" sz="2200" b="1" i="0" kern="0" dirty="0">
                <a:solidFill>
                  <a:schemeClr val="tx1"/>
                </a:solidFill>
              </a:rPr>
              <a:t>Register organization </a:t>
            </a:r>
            <a:r>
              <a:rPr lang="en-US" sz="2200" i="0" kern="0" dirty="0">
                <a:solidFill>
                  <a:schemeClr val="tx1"/>
                </a:solidFill>
              </a:rPr>
              <a:t>and obtain a Participant Identification Code (PIC)</a:t>
            </a:r>
            <a:endParaRPr lang="en-US" sz="2200" i="0" kern="0" dirty="0">
              <a:solidFill>
                <a:schemeClr val="tx1"/>
              </a:solidFill>
              <a:cs typeface="Arial"/>
            </a:endParaRPr>
          </a:p>
          <a:p>
            <a:r>
              <a:rPr lang="en-US" sz="2200" b="1" i="0" kern="0" dirty="0">
                <a:solidFill>
                  <a:schemeClr val="tx1"/>
                </a:solidFill>
              </a:rPr>
              <a:t>Locate Calls for Tenders </a:t>
            </a:r>
            <a:r>
              <a:rPr lang="en-US" sz="2200" i="0" kern="0" dirty="0">
                <a:solidFill>
                  <a:schemeClr val="tx1"/>
                </a:solidFill>
              </a:rPr>
              <a:t>after EuropeAid was phased out. Prior Information Notice (PIN) not mandatory.</a:t>
            </a:r>
            <a:endParaRPr lang="en-US" sz="2200" i="0" kern="0" dirty="0">
              <a:solidFill>
                <a:schemeClr val="tx1"/>
              </a:solidFill>
              <a:cs typeface="Arial"/>
            </a:endParaRPr>
          </a:p>
          <a:p>
            <a:r>
              <a:rPr lang="en-US" sz="2200" b="1" i="0" kern="0" dirty="0">
                <a:solidFill>
                  <a:schemeClr val="tx1"/>
                </a:solidFill>
              </a:rPr>
              <a:t>Result Management: </a:t>
            </a:r>
            <a:r>
              <a:rPr lang="en-US" sz="2200" i="0" kern="0" dirty="0">
                <a:solidFill>
                  <a:schemeClr val="tx1"/>
                </a:solidFill>
              </a:rPr>
              <a:t>Encode </a:t>
            </a:r>
            <a:r>
              <a:rPr lang="en-US" sz="2200" i="0" kern="0" dirty="0" err="1">
                <a:solidFill>
                  <a:schemeClr val="tx1"/>
                </a:solidFill>
              </a:rPr>
              <a:t>Logframes</a:t>
            </a:r>
            <a:r>
              <a:rPr lang="en-US" sz="2200" i="0" kern="0" dirty="0">
                <a:solidFill>
                  <a:schemeClr val="tx1"/>
                </a:solidFill>
              </a:rPr>
              <a:t> Data &gt; </a:t>
            </a:r>
            <a:r>
              <a:rPr lang="en-US" sz="2200" i="0" kern="0" dirty="0" err="1">
                <a:solidFill>
                  <a:schemeClr val="tx1"/>
                </a:solidFill>
              </a:rPr>
              <a:t>Logframes</a:t>
            </a:r>
            <a:r>
              <a:rPr lang="en-US" sz="2200" i="0" kern="0" dirty="0">
                <a:solidFill>
                  <a:schemeClr val="tx1"/>
                </a:solidFill>
              </a:rPr>
              <a:t> and Indicators </a:t>
            </a:r>
            <a:r>
              <a:rPr lang="en-US" sz="2200" kern="0" dirty="0">
                <a:solidFill>
                  <a:schemeClr val="accent6">
                    <a:lumMod val="75000"/>
                  </a:schemeClr>
                </a:solidFill>
              </a:rPr>
              <a:t>(currently under review)</a:t>
            </a:r>
            <a:endParaRPr lang="en-US" sz="2200" kern="0" dirty="0">
              <a:solidFill>
                <a:schemeClr val="accent6">
                  <a:lumMod val="75000"/>
                </a:schemeClr>
              </a:solidFill>
              <a:cs typeface="Arial"/>
            </a:endParaRPr>
          </a:p>
          <a:p>
            <a:endParaRPr lang="en-US" sz="2200" i="0" kern="0" dirty="0">
              <a:solidFill>
                <a:schemeClr val="tx1"/>
              </a:solidFill>
              <a:cs typeface="Arial"/>
            </a:endParaRPr>
          </a:p>
        </p:txBody>
      </p:sp>
      <p:sp>
        <p:nvSpPr>
          <p:cNvPr id="8" name="Learning  Outcomes"/>
          <p:cNvSpPr txBox="1"/>
          <p:nvPr/>
        </p:nvSpPr>
        <p:spPr>
          <a:xfrm>
            <a:off x="872036" y="506235"/>
            <a:ext cx="11277126" cy="666849"/>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25400" tIns="25400" rIns="25400" bIns="25400" anchor="ctr">
            <a:spAutoFit/>
          </a:bodyPr>
          <a:lstStyle>
            <a:lvl1pPr>
              <a:defRPr sz="9600" b="1">
                <a:solidFill>
                  <a:schemeClr val="accent1">
                    <a:lumOff val="-7647"/>
                  </a:schemeClr>
                </a:solidFill>
              </a:defRPr>
            </a:lvl1pPr>
          </a:lstStyle>
          <a:p>
            <a:r>
              <a:rPr lang="en-IE" sz="4000">
                <a:solidFill>
                  <a:srgbClr val="004494"/>
                </a:solidFill>
              </a:rPr>
              <a:t>What</a:t>
            </a:r>
            <a:r>
              <a:rPr lang="en-IE" sz="4000">
                <a:solidFill>
                  <a:schemeClr val="tx1"/>
                </a:solidFill>
              </a:rPr>
              <a:t> is possible in OPSYS Ecosystem today?</a:t>
            </a:r>
            <a:endParaRPr sz="4000">
              <a:solidFill>
                <a:schemeClr val="tx1"/>
              </a:solidFill>
            </a:endParaRPr>
          </a:p>
        </p:txBody>
      </p:sp>
      <p:sp>
        <p:nvSpPr>
          <p:cNvPr id="9" name="Title 1"/>
          <p:cNvSpPr txBox="1">
            <a:spLocks/>
          </p:cNvSpPr>
          <p:nvPr/>
        </p:nvSpPr>
        <p:spPr bwMode="auto">
          <a:xfrm>
            <a:off x="1316576" y="1641397"/>
            <a:ext cx="3396342"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it-IT" kern="0" err="1"/>
              <a:t>Internal</a:t>
            </a:r>
            <a:r>
              <a:rPr lang="it-IT" kern="0"/>
              <a:t> </a:t>
            </a:r>
            <a:r>
              <a:rPr lang="it-IT" kern="0" err="1"/>
              <a:t>users</a:t>
            </a:r>
            <a:endParaRPr lang="fr-BE" kern="0"/>
          </a:p>
        </p:txBody>
      </p:sp>
      <p:sp>
        <p:nvSpPr>
          <p:cNvPr id="10" name="Oval 9">
            <a:extLst>
              <a:ext uri="{FF2B5EF4-FFF2-40B4-BE49-F238E27FC236}">
                <a16:creationId xmlns:a16="http://schemas.microsoft.com/office/drawing/2014/main" id="{D3D702E7-0F2B-4F52-B110-E911E5C45AAE}"/>
              </a:ext>
            </a:extLst>
          </p:cNvPr>
          <p:cNvSpPr/>
          <p:nvPr/>
        </p:nvSpPr>
        <p:spPr>
          <a:xfrm>
            <a:off x="6108700" y="1889405"/>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1" name="Oval 10">
            <a:extLst>
              <a:ext uri="{FF2B5EF4-FFF2-40B4-BE49-F238E27FC236}">
                <a16:creationId xmlns:a16="http://schemas.microsoft.com/office/drawing/2014/main" id="{D3D702E7-0F2B-4F52-B110-E911E5C45AAE}"/>
              </a:ext>
            </a:extLst>
          </p:cNvPr>
          <p:cNvSpPr/>
          <p:nvPr/>
        </p:nvSpPr>
        <p:spPr>
          <a:xfrm>
            <a:off x="713924" y="1908238"/>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Tree>
    <p:extLst>
      <p:ext uri="{BB962C8B-B14F-4D97-AF65-F5344CB8AC3E}">
        <p14:creationId xmlns:p14="http://schemas.microsoft.com/office/powerpoint/2010/main" val="2918320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F67AE94-4DFE-4E05-8034-1BC54FE2A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429000" cy="6857999"/>
          </a:xfrm>
          <a:prstGeom prst="rect">
            <a:avLst/>
          </a:prstGeom>
        </p:spPr>
      </p:pic>
      <p:sp>
        <p:nvSpPr>
          <p:cNvPr id="9" name="Content Placeholder 8">
            <a:extLst>
              <a:ext uri="{FF2B5EF4-FFF2-40B4-BE49-F238E27FC236}">
                <a16:creationId xmlns:a16="http://schemas.microsoft.com/office/drawing/2014/main" id="{055D2FC1-7D96-4917-84CD-E40319A182CB}"/>
              </a:ext>
            </a:extLst>
          </p:cNvPr>
          <p:cNvSpPr>
            <a:spLocks noGrp="1"/>
          </p:cNvSpPr>
          <p:nvPr>
            <p:ph idx="1"/>
          </p:nvPr>
        </p:nvSpPr>
        <p:spPr>
          <a:xfrm>
            <a:off x="4754289" y="1249467"/>
            <a:ext cx="7388555" cy="3881904"/>
          </a:xfrm>
        </p:spPr>
        <p:txBody>
          <a:bodyPr/>
          <a:lstStyle/>
          <a:p>
            <a:pPr marL="0" lvl="0" indent="0">
              <a:lnSpc>
                <a:spcPct val="150000"/>
              </a:lnSpc>
              <a:buNone/>
            </a:pPr>
            <a:r>
              <a:rPr lang="en-GB" b="1">
                <a:solidFill>
                  <a:schemeClr val="tx2"/>
                </a:solidFill>
              </a:rPr>
              <a:t>OPSYS Ecosystem State-of-Play</a:t>
            </a:r>
            <a:r>
              <a:rPr lang="en-GB"/>
              <a:t>                                                                   </a:t>
            </a:r>
          </a:p>
          <a:p>
            <a:pPr marL="0" lvl="0" indent="0">
              <a:lnSpc>
                <a:spcPct val="150000"/>
              </a:lnSpc>
              <a:spcAft>
                <a:spcPts val="700"/>
              </a:spcAft>
              <a:buNone/>
            </a:pPr>
            <a:r>
              <a:rPr lang="en-IE" b="1">
                <a:solidFill>
                  <a:schemeClr val="tx2"/>
                </a:solidFill>
              </a:rPr>
              <a:t>Access rights in the Funding &amp; Tender Portal</a:t>
            </a:r>
            <a:endParaRPr lang="en-IE"/>
          </a:p>
          <a:p>
            <a:pPr marL="0" lvl="0" indent="0">
              <a:spcAft>
                <a:spcPts val="1400"/>
              </a:spcAft>
              <a:buNone/>
            </a:pPr>
            <a:r>
              <a:rPr lang="en-IE"/>
              <a:t>	</a:t>
            </a:r>
            <a:r>
              <a:rPr lang="en-IE" sz="2000" i="1"/>
              <a:t>The minimum configuration </a:t>
            </a:r>
          </a:p>
          <a:p>
            <a:pPr marL="0" lvl="0" indent="0">
              <a:buNone/>
            </a:pPr>
            <a:r>
              <a:rPr lang="en-IE" b="1">
                <a:solidFill>
                  <a:schemeClr val="tx2"/>
                </a:solidFill>
              </a:rPr>
              <a:t>Participant Identification Code registration</a:t>
            </a:r>
          </a:p>
          <a:p>
            <a:pPr marL="0" lvl="0" indent="0">
              <a:lnSpc>
                <a:spcPct val="200000"/>
              </a:lnSpc>
              <a:spcAft>
                <a:spcPts val="800"/>
              </a:spcAft>
              <a:buNone/>
            </a:pPr>
            <a:r>
              <a:rPr lang="en-IE" b="1">
                <a:solidFill>
                  <a:schemeClr val="tx2"/>
                </a:solidFill>
              </a:rPr>
              <a:t>Change Management Resources</a:t>
            </a:r>
            <a:endParaRPr lang="en-IE"/>
          </a:p>
          <a:p>
            <a:pPr marL="0" lvl="0" indent="0">
              <a:buNone/>
            </a:pPr>
            <a:r>
              <a:rPr lang="en-IE" sz="2000" i="1"/>
              <a:t>	Technical Guides, videos, awareness webinars etc.</a:t>
            </a:r>
          </a:p>
        </p:txBody>
      </p:sp>
      <p:sp>
        <p:nvSpPr>
          <p:cNvPr id="8" name="Title 7">
            <a:extLst>
              <a:ext uri="{FF2B5EF4-FFF2-40B4-BE49-F238E27FC236}">
                <a16:creationId xmlns:a16="http://schemas.microsoft.com/office/drawing/2014/main" id="{C1161E6D-0DF3-4F67-863C-92F24E143989}"/>
              </a:ext>
            </a:extLst>
          </p:cNvPr>
          <p:cNvSpPr>
            <a:spLocks noGrp="1"/>
          </p:cNvSpPr>
          <p:nvPr>
            <p:ph type="title"/>
          </p:nvPr>
        </p:nvSpPr>
        <p:spPr>
          <a:xfrm>
            <a:off x="567110" y="786384"/>
            <a:ext cx="2503894" cy="585216"/>
          </a:xfrm>
        </p:spPr>
        <p:txBody>
          <a:bodyPr/>
          <a:lstStyle/>
          <a:p>
            <a:r>
              <a:rPr lang="fr-BE" sz="4400" b="1"/>
              <a:t>Agenda </a:t>
            </a:r>
            <a:endParaRPr lang="en-BE" sz="4400" b="1"/>
          </a:p>
        </p:txBody>
      </p:sp>
      <p:grpSp>
        <p:nvGrpSpPr>
          <p:cNvPr id="10" name="Group 9">
            <a:extLst>
              <a:ext uri="{FF2B5EF4-FFF2-40B4-BE49-F238E27FC236}">
                <a16:creationId xmlns:a16="http://schemas.microsoft.com/office/drawing/2014/main" id="{F194DFDA-B128-4655-B580-3693CA041BE8}"/>
              </a:ext>
            </a:extLst>
          </p:cNvPr>
          <p:cNvGrpSpPr/>
          <p:nvPr/>
        </p:nvGrpSpPr>
        <p:grpSpPr>
          <a:xfrm>
            <a:off x="4058974" y="1419276"/>
            <a:ext cx="401899" cy="402945"/>
            <a:chOff x="955394" y="1129372"/>
            <a:chExt cx="401899" cy="402945"/>
          </a:xfrm>
        </p:grpSpPr>
        <p:sp>
          <p:nvSpPr>
            <p:cNvPr id="11" name="Oval 10">
              <a:extLst>
                <a:ext uri="{FF2B5EF4-FFF2-40B4-BE49-F238E27FC236}">
                  <a16:creationId xmlns:a16="http://schemas.microsoft.com/office/drawing/2014/main" id="{D3D702E7-0F2B-4F52-B110-E911E5C45AAE}"/>
                </a:ext>
              </a:extLst>
            </p:cNvPr>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2" name="TextBox 11">
              <a:extLst>
                <a:ext uri="{FF2B5EF4-FFF2-40B4-BE49-F238E27FC236}">
                  <a16:creationId xmlns:a16="http://schemas.microsoft.com/office/drawing/2014/main" id="{2CE0CB86-F3E7-44DF-8792-31531D1B3C36}"/>
                </a:ext>
              </a:extLst>
            </p:cNvPr>
            <p:cNvSpPr txBox="1"/>
            <p:nvPr/>
          </p:nvSpPr>
          <p:spPr>
            <a:xfrm>
              <a:off x="999891" y="1146179"/>
              <a:ext cx="312906" cy="369332"/>
            </a:xfrm>
            <a:prstGeom prst="rect">
              <a:avLst/>
            </a:prstGeom>
            <a:noFill/>
          </p:spPr>
          <p:txBody>
            <a:bodyPr wrap="none" rtlCol="0">
              <a:spAutoFit/>
            </a:bodyPr>
            <a:lstStyle/>
            <a:p>
              <a:r>
                <a:rPr lang="en-GB" sz="1800" b="0">
                  <a:solidFill>
                    <a:schemeClr val="tx1">
                      <a:lumMod val="75000"/>
                      <a:lumOff val="25000"/>
                    </a:schemeClr>
                  </a:solidFill>
                  <a:latin typeface="Arial" panose="020B0604020202020204" pitchFamily="34" charset="0"/>
                  <a:cs typeface="Arial" panose="020B0604020202020204" pitchFamily="34" charset="0"/>
                </a:rPr>
                <a:t>1</a:t>
              </a:r>
            </a:p>
          </p:txBody>
        </p:sp>
      </p:grpSp>
      <p:grpSp>
        <p:nvGrpSpPr>
          <p:cNvPr id="13" name="Group 12">
            <a:extLst>
              <a:ext uri="{FF2B5EF4-FFF2-40B4-BE49-F238E27FC236}">
                <a16:creationId xmlns:a16="http://schemas.microsoft.com/office/drawing/2014/main" id="{6C17FE11-6BC7-4173-844A-F60F710BA43F}"/>
              </a:ext>
            </a:extLst>
          </p:cNvPr>
          <p:cNvGrpSpPr/>
          <p:nvPr/>
        </p:nvGrpSpPr>
        <p:grpSpPr>
          <a:xfrm>
            <a:off x="4103471" y="2189009"/>
            <a:ext cx="401899" cy="402945"/>
            <a:chOff x="959132" y="1103940"/>
            <a:chExt cx="401899" cy="402945"/>
          </a:xfrm>
        </p:grpSpPr>
        <p:sp>
          <p:nvSpPr>
            <p:cNvPr id="14" name="Oval 13">
              <a:extLst>
                <a:ext uri="{FF2B5EF4-FFF2-40B4-BE49-F238E27FC236}">
                  <a16:creationId xmlns:a16="http://schemas.microsoft.com/office/drawing/2014/main" id="{7D7A7F95-80DF-4235-A8EA-7980CC24B500}"/>
                </a:ext>
              </a:extLst>
            </p:cNvPr>
            <p:cNvSpPr/>
            <p:nvPr/>
          </p:nvSpPr>
          <p:spPr>
            <a:xfrm>
              <a:off x="959132" y="1103940"/>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5" name="TextBox 14">
              <a:extLst>
                <a:ext uri="{FF2B5EF4-FFF2-40B4-BE49-F238E27FC236}">
                  <a16:creationId xmlns:a16="http://schemas.microsoft.com/office/drawing/2014/main" id="{76691C20-6EF8-40CD-97BB-7A28885CF0D6}"/>
                </a:ext>
              </a:extLst>
            </p:cNvPr>
            <p:cNvSpPr txBox="1"/>
            <p:nvPr/>
          </p:nvSpPr>
          <p:spPr>
            <a:xfrm>
              <a:off x="1007651" y="1120746"/>
              <a:ext cx="312906" cy="369332"/>
            </a:xfrm>
            <a:prstGeom prst="rect">
              <a:avLst/>
            </a:prstGeom>
            <a:noFill/>
          </p:spPr>
          <p:txBody>
            <a:bodyPr wrap="none" rtlCol="0">
              <a:spAutoFit/>
            </a:bodyPr>
            <a:lstStyle/>
            <a:p>
              <a:r>
                <a:rPr lang="en-GB" sz="1800" b="0">
                  <a:solidFill>
                    <a:schemeClr val="tx1">
                      <a:lumMod val="75000"/>
                      <a:lumOff val="25000"/>
                    </a:schemeClr>
                  </a:solidFill>
                  <a:latin typeface="Arial" panose="020B0604020202020204" pitchFamily="34" charset="0"/>
                  <a:cs typeface="Arial" panose="020B0604020202020204" pitchFamily="34" charset="0"/>
                </a:rPr>
                <a:t>2</a:t>
              </a:r>
            </a:p>
          </p:txBody>
        </p:sp>
      </p:grpSp>
      <p:grpSp>
        <p:nvGrpSpPr>
          <p:cNvPr id="16" name="Group 15">
            <a:extLst>
              <a:ext uri="{FF2B5EF4-FFF2-40B4-BE49-F238E27FC236}">
                <a16:creationId xmlns:a16="http://schemas.microsoft.com/office/drawing/2014/main" id="{CD1AF201-7760-4CC7-9331-0B38AE780442}"/>
              </a:ext>
            </a:extLst>
          </p:cNvPr>
          <p:cNvGrpSpPr/>
          <p:nvPr/>
        </p:nvGrpSpPr>
        <p:grpSpPr>
          <a:xfrm>
            <a:off x="4103836" y="3222442"/>
            <a:ext cx="401899" cy="402945"/>
            <a:chOff x="955759" y="1413117"/>
            <a:chExt cx="401899" cy="402945"/>
          </a:xfrm>
        </p:grpSpPr>
        <p:sp>
          <p:nvSpPr>
            <p:cNvPr id="17" name="Oval 16">
              <a:extLst>
                <a:ext uri="{FF2B5EF4-FFF2-40B4-BE49-F238E27FC236}">
                  <a16:creationId xmlns:a16="http://schemas.microsoft.com/office/drawing/2014/main" id="{C82C32C9-C0AC-4360-BE2C-803FBB9961E7}"/>
                </a:ext>
              </a:extLst>
            </p:cNvPr>
            <p:cNvSpPr/>
            <p:nvPr/>
          </p:nvSpPr>
          <p:spPr>
            <a:xfrm>
              <a:off x="955759" y="1413117"/>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18" name="TextBox 17">
              <a:extLst>
                <a:ext uri="{FF2B5EF4-FFF2-40B4-BE49-F238E27FC236}">
                  <a16:creationId xmlns:a16="http://schemas.microsoft.com/office/drawing/2014/main" id="{7AF75EC4-6921-4585-8717-05B92409CDA7}"/>
                </a:ext>
              </a:extLst>
            </p:cNvPr>
            <p:cNvSpPr txBox="1"/>
            <p:nvPr/>
          </p:nvSpPr>
          <p:spPr>
            <a:xfrm>
              <a:off x="1012394" y="1429923"/>
              <a:ext cx="312906" cy="369332"/>
            </a:xfrm>
            <a:prstGeom prst="rect">
              <a:avLst/>
            </a:prstGeom>
            <a:noFill/>
          </p:spPr>
          <p:txBody>
            <a:bodyPr wrap="none" rtlCol="0">
              <a:spAutoFit/>
            </a:bodyPr>
            <a:lstStyle/>
            <a:p>
              <a:r>
                <a:rPr lang="en-GB" sz="1800" b="0">
                  <a:solidFill>
                    <a:schemeClr val="tx1">
                      <a:lumMod val="75000"/>
                      <a:lumOff val="25000"/>
                    </a:schemeClr>
                  </a:solidFill>
                  <a:latin typeface="Arial" panose="020B0604020202020204" pitchFamily="34" charset="0"/>
                  <a:cs typeface="Arial" panose="020B0604020202020204" pitchFamily="34" charset="0"/>
                </a:rPr>
                <a:t>3</a:t>
              </a:r>
            </a:p>
          </p:txBody>
        </p:sp>
      </p:grpSp>
      <p:grpSp>
        <p:nvGrpSpPr>
          <p:cNvPr id="19" name="Group 18">
            <a:extLst>
              <a:ext uri="{FF2B5EF4-FFF2-40B4-BE49-F238E27FC236}">
                <a16:creationId xmlns:a16="http://schemas.microsoft.com/office/drawing/2014/main" id="{CD1AF201-7760-4CC7-9331-0B38AE780442}"/>
              </a:ext>
            </a:extLst>
          </p:cNvPr>
          <p:cNvGrpSpPr/>
          <p:nvPr/>
        </p:nvGrpSpPr>
        <p:grpSpPr>
          <a:xfrm>
            <a:off x="4118212" y="4135243"/>
            <a:ext cx="401899" cy="402945"/>
            <a:chOff x="955394" y="1129372"/>
            <a:chExt cx="401899" cy="402945"/>
          </a:xfrm>
        </p:grpSpPr>
        <p:sp>
          <p:nvSpPr>
            <p:cNvPr id="20" name="Oval 19">
              <a:extLst>
                <a:ext uri="{FF2B5EF4-FFF2-40B4-BE49-F238E27FC236}">
                  <a16:creationId xmlns:a16="http://schemas.microsoft.com/office/drawing/2014/main" id="{C82C32C9-C0AC-4360-BE2C-803FBB9961E7}"/>
                </a:ext>
              </a:extLst>
            </p:cNvPr>
            <p:cNvSpPr/>
            <p:nvPr/>
          </p:nvSpPr>
          <p:spPr>
            <a:xfrm>
              <a:off x="955394" y="112937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21" name="TextBox 20">
              <a:extLst>
                <a:ext uri="{FF2B5EF4-FFF2-40B4-BE49-F238E27FC236}">
                  <a16:creationId xmlns:a16="http://schemas.microsoft.com/office/drawing/2014/main" id="{7AF75EC4-6921-4585-8717-05B92409CDA7}"/>
                </a:ext>
              </a:extLst>
            </p:cNvPr>
            <p:cNvSpPr txBox="1"/>
            <p:nvPr/>
          </p:nvSpPr>
          <p:spPr>
            <a:xfrm>
              <a:off x="999891" y="1146179"/>
              <a:ext cx="312906" cy="369332"/>
            </a:xfrm>
            <a:prstGeom prst="rect">
              <a:avLst/>
            </a:prstGeom>
            <a:noFill/>
          </p:spPr>
          <p:txBody>
            <a:bodyPr wrap="none" rtlCol="0">
              <a:spAutoFit/>
            </a:bodyPr>
            <a:lstStyle/>
            <a:p>
              <a:r>
                <a:rPr lang="en-IE">
                  <a:solidFill>
                    <a:schemeClr val="tx1">
                      <a:lumMod val="75000"/>
                      <a:lumOff val="25000"/>
                    </a:schemeClr>
                  </a:solidFill>
                  <a:latin typeface="Arial" panose="020B0604020202020204" pitchFamily="34" charset="0"/>
                  <a:cs typeface="Arial" panose="020B0604020202020204" pitchFamily="34" charset="0"/>
                </a:rPr>
                <a:t>4</a:t>
              </a:r>
              <a:endParaRPr lang="en-GB" sz="1800" b="0">
                <a:solidFill>
                  <a:schemeClr val="tx1">
                    <a:lumMod val="75000"/>
                    <a:lumOff val="2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75647645"/>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1449" y="576021"/>
            <a:ext cx="10515600" cy="782357"/>
          </a:xfrm>
        </p:spPr>
        <p:txBody>
          <a:bodyPr/>
          <a:lstStyle/>
          <a:p>
            <a:r>
              <a:rPr lang="en-GB" b="1"/>
              <a:t>Important take-</a:t>
            </a:r>
            <a:r>
              <a:rPr lang="en-GB" b="1" err="1"/>
              <a:t>aways</a:t>
            </a:r>
            <a:endParaRPr lang="en-GB" b="1"/>
          </a:p>
        </p:txBody>
      </p:sp>
      <p:sp>
        <p:nvSpPr>
          <p:cNvPr id="20" name="TextBox 19"/>
          <p:cNvSpPr txBox="1"/>
          <p:nvPr/>
        </p:nvSpPr>
        <p:spPr>
          <a:xfrm>
            <a:off x="1313242" y="1631299"/>
            <a:ext cx="10750087" cy="954107"/>
          </a:xfrm>
          <a:prstGeom prst="rect">
            <a:avLst/>
          </a:prstGeom>
          <a:solidFill>
            <a:schemeClr val="bg1"/>
          </a:solidFill>
          <a:ln>
            <a:noFill/>
          </a:ln>
        </p:spPr>
        <p:txBody>
          <a:bodyPr wrap="square" lIns="91440" tIns="45720" rIns="91440" bIns="45720" rtlCol="0" anchor="ctr">
            <a:spAutoFit/>
          </a:bodyPr>
          <a:lstStyle/>
          <a:p>
            <a:r>
              <a:rPr lang="en-IE" sz="2800" b="1"/>
              <a:t>From now on, check the Funding and Tender Opportunities Portal for Calls for Tenders for External Actions</a:t>
            </a:r>
            <a:endParaRPr lang="en-GB" sz="2800" b="1"/>
          </a:p>
        </p:txBody>
      </p:sp>
      <p:sp>
        <p:nvSpPr>
          <p:cNvPr id="21" name="Rectangle 20"/>
          <p:cNvSpPr/>
          <p:nvPr/>
        </p:nvSpPr>
        <p:spPr>
          <a:xfrm>
            <a:off x="1198076" y="1789232"/>
            <a:ext cx="109227" cy="5232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1318447" y="2759478"/>
            <a:ext cx="10781381" cy="523220"/>
          </a:xfrm>
          <a:prstGeom prst="rect">
            <a:avLst/>
          </a:prstGeom>
          <a:solidFill>
            <a:schemeClr val="bg1"/>
          </a:solidFill>
          <a:ln>
            <a:noFill/>
          </a:ln>
        </p:spPr>
        <p:txBody>
          <a:bodyPr wrap="square" rtlCol="0" anchor="ctr">
            <a:spAutoFit/>
          </a:bodyPr>
          <a:lstStyle/>
          <a:p>
            <a:pPr>
              <a:spcBef>
                <a:spcPts val="600"/>
              </a:spcBef>
            </a:pPr>
            <a:r>
              <a:rPr lang="en-GB" sz="2800" b="1"/>
              <a:t>All contracts will eventually be managed in OPSYS Ecosystem</a:t>
            </a:r>
            <a:endParaRPr lang="en-GB" sz="2800"/>
          </a:p>
        </p:txBody>
      </p:sp>
      <p:sp>
        <p:nvSpPr>
          <p:cNvPr id="32" name="Rectangle 31"/>
          <p:cNvSpPr/>
          <p:nvPr/>
        </p:nvSpPr>
        <p:spPr>
          <a:xfrm>
            <a:off x="1198076" y="2759478"/>
            <a:ext cx="109227" cy="5232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280902" y="3640518"/>
            <a:ext cx="10579942" cy="523220"/>
          </a:xfrm>
          <a:prstGeom prst="rect">
            <a:avLst/>
          </a:prstGeom>
          <a:solidFill>
            <a:schemeClr val="bg1"/>
          </a:solidFill>
          <a:ln>
            <a:noFill/>
          </a:ln>
        </p:spPr>
        <p:txBody>
          <a:bodyPr wrap="square" lIns="91440" tIns="45720" rIns="91440" bIns="45720" rtlCol="0" anchor="ctr">
            <a:spAutoFit/>
          </a:bodyPr>
          <a:lstStyle/>
          <a:p>
            <a:pPr>
              <a:spcBef>
                <a:spcPts val="600"/>
              </a:spcBef>
            </a:pPr>
            <a:r>
              <a:rPr lang="en-GB" sz="2800" b="1"/>
              <a:t>Results Reporting under review, changes are expected</a:t>
            </a:r>
            <a:endParaRPr lang="en-US"/>
          </a:p>
        </p:txBody>
      </p:sp>
      <p:sp>
        <p:nvSpPr>
          <p:cNvPr id="10" name="Rectangle 9"/>
          <p:cNvSpPr/>
          <p:nvPr/>
        </p:nvSpPr>
        <p:spPr>
          <a:xfrm>
            <a:off x="1198076" y="3584673"/>
            <a:ext cx="109227" cy="523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98076" y="4409868"/>
            <a:ext cx="109227" cy="52322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335013" y="4409868"/>
            <a:ext cx="10082036" cy="523220"/>
          </a:xfrm>
          <a:prstGeom prst="rect">
            <a:avLst/>
          </a:prstGeom>
          <a:solidFill>
            <a:schemeClr val="bg1"/>
          </a:solidFill>
          <a:ln>
            <a:noFill/>
          </a:ln>
        </p:spPr>
        <p:txBody>
          <a:bodyPr wrap="square" lIns="91440" tIns="45720" rIns="91440" bIns="45720" rtlCol="0" anchor="ctr">
            <a:spAutoFit/>
          </a:bodyPr>
          <a:lstStyle/>
          <a:p>
            <a:pPr>
              <a:spcBef>
                <a:spcPts val="600"/>
              </a:spcBef>
            </a:pPr>
            <a:r>
              <a:rPr lang="en-GB" sz="2800" b="1"/>
              <a:t>OPSYS Ecosystem is getting ready for the MFF 2021-2027 </a:t>
            </a:r>
            <a:endParaRPr lang="en-GB" sz="2800"/>
          </a:p>
        </p:txBody>
      </p:sp>
      <p:sp>
        <p:nvSpPr>
          <p:cNvPr id="16" name="Rectangle 15"/>
          <p:cNvSpPr/>
          <p:nvPr/>
        </p:nvSpPr>
        <p:spPr>
          <a:xfrm>
            <a:off x="1198076" y="5294237"/>
            <a:ext cx="109227" cy="523220"/>
          </a:xfrm>
          <a:prstGeom prst="rect">
            <a:avLst/>
          </a:prstGeom>
          <a:solidFill>
            <a:srgbClr val="035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1363767" y="5179218"/>
            <a:ext cx="10684773" cy="954107"/>
          </a:xfrm>
          <a:prstGeom prst="rect">
            <a:avLst/>
          </a:prstGeom>
          <a:solidFill>
            <a:schemeClr val="bg1"/>
          </a:solidFill>
          <a:ln>
            <a:noFill/>
          </a:ln>
        </p:spPr>
        <p:txBody>
          <a:bodyPr wrap="square" lIns="91440" tIns="45720" rIns="91440" bIns="45720" rtlCol="0" anchor="ctr">
            <a:spAutoFit/>
          </a:bodyPr>
          <a:lstStyle/>
          <a:p>
            <a:pPr>
              <a:spcBef>
                <a:spcPts val="600"/>
              </a:spcBef>
            </a:pPr>
            <a:r>
              <a:rPr lang="en-IE" sz="2800" b="1" err="1"/>
              <a:t>eCalls</a:t>
            </a:r>
            <a:r>
              <a:rPr lang="en-IE" sz="2800" b="1"/>
              <a:t> Prospect will be phased out, External Actions DGs are expected to adopt </a:t>
            </a:r>
            <a:r>
              <a:rPr lang="en-IE" sz="2800" b="1" err="1"/>
              <a:t>eGrants</a:t>
            </a:r>
            <a:r>
              <a:rPr lang="en-IE" sz="2800" b="1"/>
              <a:t> in 2022</a:t>
            </a:r>
            <a:endParaRPr lang="en-GB" sz="2800"/>
          </a:p>
        </p:txBody>
      </p:sp>
    </p:spTree>
    <p:extLst>
      <p:ext uri="{BB962C8B-B14F-4D97-AF65-F5344CB8AC3E}">
        <p14:creationId xmlns:p14="http://schemas.microsoft.com/office/powerpoint/2010/main" val="36755848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wn Arrow 7"/>
          <p:cNvSpPr/>
          <p:nvPr/>
        </p:nvSpPr>
        <p:spPr>
          <a:xfrm>
            <a:off x="2376776" y="1628417"/>
            <a:ext cx="637309" cy="978408"/>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3553529" y="1748289"/>
            <a:ext cx="7481454" cy="369332"/>
          </a:xfrm>
          <a:prstGeom prst="rect">
            <a:avLst/>
          </a:prstGeom>
          <a:noFill/>
        </p:spPr>
        <p:txBody>
          <a:bodyPr wrap="square" rtlCol="0">
            <a:spAutoFit/>
          </a:bodyPr>
          <a:lstStyle/>
          <a:p>
            <a:r>
              <a:rPr lang="fr-BE" i="1"/>
              <a:t>for modules available in OPSYS </a:t>
            </a:r>
            <a:r>
              <a:rPr lang="fr-BE" i="1" err="1"/>
              <a:t>Ecosystem</a:t>
            </a:r>
            <a:r>
              <a:rPr lang="fr-BE" i="1"/>
              <a:t> today</a:t>
            </a:r>
            <a:endParaRPr lang="en-GB" i="1"/>
          </a:p>
        </p:txBody>
      </p:sp>
      <p:sp>
        <p:nvSpPr>
          <p:cNvPr id="11" name="TextBox 10"/>
          <p:cNvSpPr txBox="1"/>
          <p:nvPr/>
        </p:nvSpPr>
        <p:spPr>
          <a:xfrm>
            <a:off x="614149" y="3704549"/>
            <a:ext cx="5103160" cy="2400657"/>
          </a:xfrm>
          <a:prstGeom prst="rect">
            <a:avLst/>
          </a:prstGeom>
          <a:noFill/>
        </p:spPr>
        <p:txBody>
          <a:bodyPr wrap="square" lIns="91440" tIns="45720" rIns="91440" bIns="45720" rtlCol="0" anchor="t">
            <a:spAutoFit/>
          </a:bodyPr>
          <a:lstStyle/>
          <a:p>
            <a:r>
              <a:rPr lang="fr-BE" b="1">
                <a:solidFill>
                  <a:schemeClr val="tx2"/>
                </a:solidFill>
              </a:rPr>
              <a:t>in LOGFRAMES (INTERVENTIONS)</a:t>
            </a:r>
          </a:p>
          <a:p>
            <a:r>
              <a:rPr lang="fr-BE" sz="1200" b="1">
                <a:solidFill>
                  <a:schemeClr val="tx2"/>
                </a:solidFill>
              </a:rPr>
              <a:t>(core tool of the PPCM </a:t>
            </a:r>
            <a:r>
              <a:rPr lang="fr-BE" sz="1200" b="1" err="1">
                <a:solidFill>
                  <a:schemeClr val="tx2"/>
                </a:solidFill>
              </a:rPr>
              <a:t>methodology</a:t>
            </a:r>
            <a:r>
              <a:rPr lang="fr-BE" sz="1200" b="1">
                <a:solidFill>
                  <a:schemeClr val="tx2"/>
                </a:solidFill>
              </a:rPr>
              <a:t>) – </a:t>
            </a:r>
            <a:r>
              <a:rPr lang="fr-BE" sz="1200" b="1" i="1" err="1">
                <a:solidFill>
                  <a:schemeClr val="tx2"/>
                </a:solidFill>
              </a:rPr>
              <a:t>currently</a:t>
            </a:r>
            <a:r>
              <a:rPr lang="fr-BE" sz="1200" b="1" i="1">
                <a:solidFill>
                  <a:schemeClr val="tx2"/>
                </a:solidFill>
              </a:rPr>
              <a:t> </a:t>
            </a:r>
            <a:r>
              <a:rPr lang="fr-BE" sz="1200" b="1" i="1" err="1">
                <a:solidFill>
                  <a:schemeClr val="tx2"/>
                </a:solidFill>
              </a:rPr>
              <a:t>under</a:t>
            </a:r>
            <a:r>
              <a:rPr lang="fr-BE" sz="1200" b="1" i="1">
                <a:solidFill>
                  <a:schemeClr val="tx2"/>
                </a:solidFill>
              </a:rPr>
              <a:t> </a:t>
            </a:r>
            <a:r>
              <a:rPr lang="fr-BE" sz="1200" b="1" i="1" err="1">
                <a:solidFill>
                  <a:schemeClr val="tx2"/>
                </a:solidFill>
              </a:rPr>
              <a:t>review</a:t>
            </a:r>
            <a:endParaRPr lang="fr-BE" sz="1200" b="1" i="1">
              <a:solidFill>
                <a:schemeClr val="tx2"/>
              </a:solidFill>
            </a:endParaRPr>
          </a:p>
          <a:p>
            <a:endParaRPr lang="fr-BE" sz="1200" b="1">
              <a:solidFill>
                <a:srgbClr val="00B050"/>
              </a:solidFill>
            </a:endParaRPr>
          </a:p>
          <a:p>
            <a:r>
              <a:rPr lang="fr-BE" b="1">
                <a:solidFill>
                  <a:schemeClr val="accent4"/>
                </a:solidFill>
              </a:rPr>
              <a:t>NO NEED FOR A PIC!</a:t>
            </a:r>
          </a:p>
          <a:p>
            <a:r>
              <a:rPr lang="fr-BE"/>
              <a:t>The EC </a:t>
            </a:r>
            <a:r>
              <a:rPr lang="fr-BE" err="1"/>
              <a:t>Operational</a:t>
            </a:r>
            <a:r>
              <a:rPr lang="fr-BE"/>
              <a:t> Manager grants access </a:t>
            </a:r>
          </a:p>
          <a:p>
            <a:r>
              <a:rPr lang="fr-BE"/>
              <a:t>to the </a:t>
            </a:r>
            <a:r>
              <a:rPr lang="fr-BE" b="1"/>
              <a:t>Lead Implementing Partner (LIP – </a:t>
            </a:r>
            <a:r>
              <a:rPr lang="fr-BE" b="1" err="1"/>
              <a:t>external</a:t>
            </a:r>
            <a:r>
              <a:rPr lang="fr-BE" b="1"/>
              <a:t> </a:t>
            </a:r>
            <a:r>
              <a:rPr lang="fr-BE" b="1" err="1"/>
              <a:t>partner</a:t>
            </a:r>
            <a:r>
              <a:rPr lang="fr-BE" b="1"/>
              <a:t>) </a:t>
            </a:r>
            <a:r>
              <a:rPr lang="fr-BE"/>
              <a:t>via email. Notification is sent to the LIP via the </a:t>
            </a:r>
            <a:r>
              <a:rPr lang="fr-BE" err="1"/>
              <a:t>Funding</a:t>
            </a:r>
            <a:r>
              <a:rPr lang="fr-BE"/>
              <a:t> and Tender </a:t>
            </a:r>
            <a:r>
              <a:rPr lang="fr-BE" err="1"/>
              <a:t>Opportunities</a:t>
            </a:r>
            <a:r>
              <a:rPr lang="fr-BE"/>
              <a:t> Portal and via email</a:t>
            </a:r>
            <a:endParaRPr lang="en-GB"/>
          </a:p>
        </p:txBody>
      </p:sp>
      <p:sp>
        <p:nvSpPr>
          <p:cNvPr id="12" name="TextBox 11"/>
          <p:cNvSpPr txBox="1"/>
          <p:nvPr/>
        </p:nvSpPr>
        <p:spPr>
          <a:xfrm>
            <a:off x="6354020" y="3814164"/>
            <a:ext cx="5724093" cy="2031325"/>
          </a:xfrm>
          <a:prstGeom prst="rect">
            <a:avLst/>
          </a:prstGeom>
          <a:noFill/>
        </p:spPr>
        <p:txBody>
          <a:bodyPr wrap="square" lIns="91440" tIns="45720" rIns="91440" bIns="45720" rtlCol="0" anchor="t">
            <a:spAutoFit/>
          </a:bodyPr>
          <a:lstStyle/>
          <a:p>
            <a:r>
              <a:rPr lang="fr-BE" b="1">
                <a:solidFill>
                  <a:schemeClr val="tx2"/>
                </a:solidFill>
              </a:rPr>
              <a:t>For </a:t>
            </a:r>
            <a:r>
              <a:rPr lang="fr-BE" b="1" err="1">
                <a:solidFill>
                  <a:schemeClr val="tx2"/>
                </a:solidFill>
              </a:rPr>
              <a:t>Specific</a:t>
            </a:r>
            <a:r>
              <a:rPr lang="fr-BE" b="1">
                <a:solidFill>
                  <a:schemeClr val="tx2"/>
                </a:solidFill>
              </a:rPr>
              <a:t> </a:t>
            </a:r>
            <a:r>
              <a:rPr lang="fr-BE" b="1" err="1">
                <a:solidFill>
                  <a:schemeClr val="tx2"/>
                </a:solidFill>
              </a:rPr>
              <a:t>Contracts</a:t>
            </a:r>
            <a:r>
              <a:rPr lang="fr-BE" b="1">
                <a:solidFill>
                  <a:schemeClr val="tx2"/>
                </a:solidFill>
              </a:rPr>
              <a:t> </a:t>
            </a:r>
            <a:r>
              <a:rPr lang="fr-BE" b="1" err="1">
                <a:solidFill>
                  <a:schemeClr val="tx2"/>
                </a:solidFill>
              </a:rPr>
              <a:t>under</a:t>
            </a:r>
            <a:r>
              <a:rPr lang="fr-BE" b="1">
                <a:solidFill>
                  <a:schemeClr val="tx2"/>
                </a:solidFill>
              </a:rPr>
              <a:t> a Framework </a:t>
            </a:r>
            <a:r>
              <a:rPr lang="fr-BE" b="1" err="1">
                <a:solidFill>
                  <a:schemeClr val="tx2"/>
                </a:solidFill>
              </a:rPr>
              <a:t>Contract</a:t>
            </a:r>
            <a:r>
              <a:rPr lang="fr-BE" b="1">
                <a:solidFill>
                  <a:schemeClr val="tx2"/>
                </a:solidFill>
              </a:rPr>
              <a:t> </a:t>
            </a:r>
            <a:r>
              <a:rPr lang="fr-BE" b="1" i="1" u="sng" err="1">
                <a:solidFill>
                  <a:schemeClr val="tx2"/>
                </a:solidFill>
              </a:rPr>
              <a:t>e.g</a:t>
            </a:r>
            <a:r>
              <a:rPr lang="fr-BE" b="1">
                <a:solidFill>
                  <a:schemeClr val="tx2"/>
                </a:solidFill>
              </a:rPr>
              <a:t> SIEA 2018, AUDIT 2018, PSF 2019 (FPI), EVA 2020, EVENTS 2020</a:t>
            </a:r>
            <a:endParaRPr lang="fr-BE">
              <a:solidFill>
                <a:schemeClr val="tx2"/>
              </a:solidFill>
              <a:cs typeface="Arial"/>
            </a:endParaRPr>
          </a:p>
          <a:p>
            <a:pPr algn="ctr"/>
            <a:r>
              <a:rPr lang="fr-BE" b="1">
                <a:solidFill>
                  <a:schemeClr val="accent4"/>
                </a:solidFill>
              </a:rPr>
              <a:t>PIC NEEDED!</a:t>
            </a:r>
          </a:p>
          <a:p>
            <a:r>
              <a:rPr lang="fr-BE"/>
              <a:t>Framework Contractors have registered their profiles in </a:t>
            </a:r>
            <a:r>
              <a:rPr lang="fr-BE" err="1"/>
              <a:t>Funding</a:t>
            </a:r>
            <a:r>
              <a:rPr lang="fr-BE"/>
              <a:t> and Tender </a:t>
            </a:r>
            <a:r>
              <a:rPr lang="fr-BE" err="1"/>
              <a:t>Opportunities</a:t>
            </a:r>
            <a:r>
              <a:rPr lang="fr-BE"/>
              <a:t> Portal. </a:t>
            </a:r>
            <a:r>
              <a:rPr lang="fr-BE" err="1"/>
              <a:t>They</a:t>
            </a:r>
            <a:r>
              <a:rPr lang="fr-BE"/>
              <a:t> have </a:t>
            </a:r>
            <a:r>
              <a:rPr lang="fr-BE" err="1"/>
              <a:t>obtained</a:t>
            </a:r>
            <a:r>
              <a:rPr lang="fr-BE"/>
              <a:t> an official PIC and identified a PCoCo.</a:t>
            </a:r>
            <a:endParaRPr lang="en-GB"/>
          </a:p>
        </p:txBody>
      </p:sp>
      <p:sp>
        <p:nvSpPr>
          <p:cNvPr id="13" name="Rounded Rectangle 12"/>
          <p:cNvSpPr/>
          <p:nvPr/>
        </p:nvSpPr>
        <p:spPr>
          <a:xfrm>
            <a:off x="338283" y="3657600"/>
            <a:ext cx="5379026" cy="2552131"/>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p:cNvSpPr/>
          <p:nvPr/>
        </p:nvSpPr>
        <p:spPr>
          <a:xfrm>
            <a:off x="6228522" y="3657600"/>
            <a:ext cx="5806460" cy="235527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arning  Outcomes"/>
          <p:cNvSpPr txBox="1"/>
          <p:nvPr/>
        </p:nvSpPr>
        <p:spPr>
          <a:xfrm>
            <a:off x="983113" y="170736"/>
            <a:ext cx="9798619" cy="12208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9600" b="1">
                <a:solidFill>
                  <a:schemeClr val="accent1">
                    <a:lumOff val="-7647"/>
                  </a:schemeClr>
                </a:solidFill>
              </a:defRPr>
            </a:lvl1pPr>
          </a:lstStyle>
          <a:p>
            <a:r>
              <a:rPr lang="en-IE" sz="3800">
                <a:solidFill>
                  <a:srgbClr val="004494"/>
                </a:solidFill>
              </a:rPr>
              <a:t>How</a:t>
            </a:r>
            <a:r>
              <a:rPr lang="en-IE" sz="3800">
                <a:solidFill>
                  <a:schemeClr val="tx1"/>
                </a:solidFill>
              </a:rPr>
              <a:t> External Partners can collaborate with EC staff today?</a:t>
            </a:r>
            <a:endParaRPr sz="3800">
              <a:solidFill>
                <a:schemeClr val="tx1"/>
              </a:solidFill>
            </a:endParaRPr>
          </a:p>
        </p:txBody>
      </p:sp>
      <p:sp>
        <p:nvSpPr>
          <p:cNvPr id="16" name="Down Arrow 15"/>
          <p:cNvSpPr/>
          <p:nvPr/>
        </p:nvSpPr>
        <p:spPr>
          <a:xfrm>
            <a:off x="9358829" y="1628417"/>
            <a:ext cx="637309" cy="978408"/>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501252" y="2876731"/>
            <a:ext cx="2388359" cy="369332"/>
          </a:xfrm>
          <a:prstGeom prst="rect">
            <a:avLst/>
          </a:prstGeom>
          <a:noFill/>
        </p:spPr>
        <p:txBody>
          <a:bodyPr wrap="square" rtlCol="0">
            <a:spAutoFit/>
          </a:bodyPr>
          <a:lstStyle/>
          <a:p>
            <a:r>
              <a:rPr lang="en-IE" b="1">
                <a:solidFill>
                  <a:schemeClr val="tx2"/>
                </a:solidFill>
              </a:rPr>
              <a:t>Result Management </a:t>
            </a:r>
            <a:endParaRPr lang="en-GB" b="1">
              <a:solidFill>
                <a:schemeClr val="tx2"/>
              </a:solidFill>
            </a:endParaRPr>
          </a:p>
        </p:txBody>
      </p:sp>
      <p:sp>
        <p:nvSpPr>
          <p:cNvPr id="17" name="TextBox 16"/>
          <p:cNvSpPr txBox="1"/>
          <p:nvPr/>
        </p:nvSpPr>
        <p:spPr>
          <a:xfrm>
            <a:off x="8508140" y="2876731"/>
            <a:ext cx="2710319" cy="369332"/>
          </a:xfrm>
          <a:prstGeom prst="rect">
            <a:avLst/>
          </a:prstGeom>
          <a:noFill/>
        </p:spPr>
        <p:txBody>
          <a:bodyPr wrap="square" rtlCol="0">
            <a:spAutoFit/>
          </a:bodyPr>
          <a:lstStyle/>
          <a:p>
            <a:r>
              <a:rPr lang="en-IE" b="1">
                <a:solidFill>
                  <a:schemeClr val="tx2"/>
                </a:solidFill>
              </a:rPr>
              <a:t>Contract Management </a:t>
            </a:r>
            <a:endParaRPr lang="en-GB" b="1">
              <a:solidFill>
                <a:schemeClr val="tx2"/>
              </a:solidFill>
            </a:endParaRPr>
          </a:p>
        </p:txBody>
      </p:sp>
      <p:sp>
        <p:nvSpPr>
          <p:cNvPr id="3" name="Title 1">
            <a:extLst>
              <a:ext uri="{FF2B5EF4-FFF2-40B4-BE49-F238E27FC236}">
                <a16:creationId xmlns:a16="http://schemas.microsoft.com/office/drawing/2014/main" id="{B5E97C34-75E9-4414-8D8D-CD1A1B3D3638}"/>
              </a:ext>
            </a:extLst>
          </p:cNvPr>
          <p:cNvSpPr txBox="1">
            <a:spLocks/>
          </p:cNvSpPr>
          <p:nvPr/>
        </p:nvSpPr>
        <p:spPr bwMode="auto">
          <a:xfrm>
            <a:off x="1523191" y="2930983"/>
            <a:ext cx="3396342"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it-IT" sz="2500" i="1" kern="0">
                <a:solidFill>
                  <a:srgbClr val="C00000"/>
                </a:solidFill>
                <a:highlight>
                  <a:srgbClr val="C0C0C0"/>
                </a:highlight>
              </a:rPr>
              <a:t>Under Review</a:t>
            </a:r>
            <a:endParaRPr lang="en-US" sz="2500" i="1">
              <a:solidFill>
                <a:srgbClr val="C00000"/>
              </a:solidFill>
              <a:highlight>
                <a:srgbClr val="C0C0C0"/>
              </a:highlight>
              <a:cs typeface="Arial"/>
            </a:endParaRPr>
          </a:p>
        </p:txBody>
      </p:sp>
    </p:spTree>
    <p:extLst>
      <p:ext uri="{BB962C8B-B14F-4D97-AF65-F5344CB8AC3E}">
        <p14:creationId xmlns:p14="http://schemas.microsoft.com/office/powerpoint/2010/main" val="39614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1053124" y="1071640"/>
            <a:ext cx="10187354" cy="5570756"/>
          </a:xfrm>
          <a:prstGeom prst="rect">
            <a:avLst/>
          </a:prstGeom>
          <a:noFill/>
          <a:ln w="9525">
            <a:noFill/>
            <a:miter lim="800000"/>
            <a:headEnd/>
            <a:tailEnd/>
          </a:ln>
        </p:spPr>
        <p:txBody>
          <a:bodyPr wrap="square" lIns="91440" tIns="45720" rIns="91440" bIns="45720" anchor="t">
            <a:spAutoFit/>
          </a:bodyPr>
          <a:lstStyle/>
          <a:p>
            <a:r>
              <a:rPr lang="en-IE" sz="2200" b="1"/>
              <a:t>        Yes</a:t>
            </a:r>
          </a:p>
          <a:p>
            <a:pPr marL="1257300" lvl="2" indent="-342900">
              <a:buFont typeface="Wingdings" panose="05000000000000000000" pitchFamily="2" charset="2"/>
              <a:buChar char="§"/>
            </a:pPr>
            <a:r>
              <a:rPr lang="en-IE" sz="2000"/>
              <a:t>if you are a </a:t>
            </a:r>
            <a:r>
              <a:rPr lang="en-IE" sz="2000" b="1">
                <a:solidFill>
                  <a:schemeClr val="accent4"/>
                </a:solidFill>
              </a:rPr>
              <a:t>Contractor of a Services, Works or Supplies Contract</a:t>
            </a:r>
            <a:r>
              <a:rPr lang="en-IE" sz="2000"/>
              <a:t>;</a:t>
            </a:r>
          </a:p>
          <a:p>
            <a:pPr marL="1257300" lvl="2" indent="-342900">
              <a:buFont typeface="Wingdings" panose="05000000000000000000" pitchFamily="2" charset="2"/>
              <a:buChar char="§"/>
            </a:pPr>
            <a:r>
              <a:rPr lang="en-IE" sz="2000"/>
              <a:t>If you are a </a:t>
            </a:r>
            <a:r>
              <a:rPr lang="en-IE" sz="2000" b="1">
                <a:solidFill>
                  <a:schemeClr val="accent4"/>
                </a:solidFill>
              </a:rPr>
              <a:t>Beneficiary of a Grant Contract</a:t>
            </a:r>
            <a:r>
              <a:rPr lang="en-IE" sz="2000"/>
              <a:t>;</a:t>
            </a:r>
          </a:p>
          <a:p>
            <a:pPr marL="1257300" lvl="2" indent="-342900">
              <a:buFont typeface="Wingdings" panose="05000000000000000000" pitchFamily="2" charset="2"/>
              <a:buChar char="§"/>
            </a:pPr>
            <a:r>
              <a:rPr lang="en-IE" sz="2000"/>
              <a:t>If you are a </a:t>
            </a:r>
            <a:r>
              <a:rPr lang="en-IE" sz="2000" b="1">
                <a:solidFill>
                  <a:schemeClr val="accent4"/>
                </a:solidFill>
              </a:rPr>
              <a:t>Contractor of a Contribution Agreement</a:t>
            </a:r>
            <a:r>
              <a:rPr lang="en-IE" sz="2000"/>
              <a:t>;</a:t>
            </a:r>
          </a:p>
          <a:p>
            <a:pPr marL="1257300" lvl="2" indent="-342900">
              <a:buFont typeface="Wingdings" panose="05000000000000000000" pitchFamily="2" charset="2"/>
              <a:buChar char="§"/>
            </a:pPr>
            <a:r>
              <a:rPr lang="en-IE" sz="2000"/>
              <a:t>If you are a </a:t>
            </a:r>
            <a:r>
              <a:rPr lang="en-IE" sz="2000" b="1">
                <a:solidFill>
                  <a:schemeClr val="accent4"/>
                </a:solidFill>
              </a:rPr>
              <a:t>Framework Contractor</a:t>
            </a:r>
            <a:r>
              <a:rPr lang="en-IE" sz="2000"/>
              <a:t>;</a:t>
            </a:r>
          </a:p>
          <a:p>
            <a:pPr lvl="3"/>
            <a:r>
              <a:rPr lang="en-IE" sz="2000" i="1"/>
              <a:t>with INTPA, NEAR or FPI</a:t>
            </a:r>
            <a:endParaRPr lang="en-GB" sz="2000" i="1"/>
          </a:p>
          <a:p>
            <a:endParaRPr lang="en-GB" sz="2200"/>
          </a:p>
          <a:p>
            <a:r>
              <a:rPr lang="en-US"/>
              <a:t>As an </a:t>
            </a:r>
            <a:r>
              <a:rPr lang="en-US" b="1">
                <a:solidFill>
                  <a:schemeClr val="tx2"/>
                </a:solidFill>
              </a:rPr>
              <a:t>Implementing Partner</a:t>
            </a:r>
            <a:r>
              <a:rPr lang="en-US"/>
              <a:t>, you can </a:t>
            </a:r>
            <a:r>
              <a:rPr lang="en-US" b="1"/>
              <a:t>access your interventions</a:t>
            </a:r>
            <a:r>
              <a:rPr lang="en-US"/>
              <a:t> and notifications, as well as update the logframes and results for your projects. You first need to have an </a:t>
            </a:r>
            <a:r>
              <a:rPr lang="en-US" b="1">
                <a:solidFill>
                  <a:schemeClr val="accent4"/>
                </a:solidFill>
              </a:rPr>
              <a:t>active EU Login Account</a:t>
            </a:r>
            <a:r>
              <a:rPr lang="en-US" b="1">
                <a:solidFill>
                  <a:srgbClr val="FFC000"/>
                </a:solidFill>
              </a:rPr>
              <a:t> </a:t>
            </a:r>
            <a:r>
              <a:rPr lang="en-US"/>
              <a:t>to then login to the Funding &amp; Tender Opportunities Portal after your Operational Manager (EC staff) to the intervention has granted you access. Guidance on managing your interventions is </a:t>
            </a:r>
            <a:r>
              <a:rPr lang="en-US" u="sng">
                <a:hlinkClick r:id="rId3"/>
              </a:rPr>
              <a:t>available here</a:t>
            </a:r>
            <a:r>
              <a:rPr lang="en-US"/>
              <a:t>. </a:t>
            </a:r>
          </a:p>
          <a:p>
            <a:endParaRPr lang="en-GB"/>
          </a:p>
          <a:p>
            <a:r>
              <a:rPr lang="en-US"/>
              <a:t>As a </a:t>
            </a:r>
            <a:r>
              <a:rPr lang="en-US" b="1">
                <a:solidFill>
                  <a:schemeClr val="tx2"/>
                </a:solidFill>
              </a:rPr>
              <a:t>Framework Contractor</a:t>
            </a:r>
            <a:r>
              <a:rPr lang="en-US"/>
              <a:t>, you can access your invitations, </a:t>
            </a:r>
            <a:r>
              <a:rPr lang="en-US" b="1"/>
              <a:t>submit a tender offer</a:t>
            </a:r>
            <a:r>
              <a:rPr lang="en-US"/>
              <a:t>, and manage your Specific Contracts via the Funding &amp; Tender Opportunities Portal. There are 5 active Framework Contracts SIEA 2018, AUDIT 2018, PSF 2019, EVA 2020, and EVENTS 2020. Please view the dedicated </a:t>
            </a:r>
            <a:r>
              <a:rPr lang="en-US" u="sng">
                <a:hlinkClick r:id="rId4"/>
              </a:rPr>
              <a:t>documentation here</a:t>
            </a:r>
            <a:r>
              <a:rPr lang="en-US"/>
              <a:t>.</a:t>
            </a:r>
            <a:endParaRPr lang="en-GB"/>
          </a:p>
          <a:p>
            <a:endParaRPr lang="en-GB" sz="2200"/>
          </a:p>
        </p:txBody>
      </p:sp>
      <p:sp>
        <p:nvSpPr>
          <p:cNvPr id="5" name="Learning  Outcomes"/>
          <p:cNvSpPr txBox="1"/>
          <p:nvPr/>
        </p:nvSpPr>
        <p:spPr>
          <a:xfrm>
            <a:off x="1053124" y="266571"/>
            <a:ext cx="10834897" cy="636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3800">
                <a:solidFill>
                  <a:schemeClr val="tx1"/>
                </a:solidFill>
              </a:rPr>
              <a:t>Does this concern </a:t>
            </a:r>
            <a:r>
              <a:rPr lang="en-IE" sz="3800">
                <a:solidFill>
                  <a:schemeClr val="tx2"/>
                </a:solidFill>
              </a:rPr>
              <a:t>you</a:t>
            </a:r>
            <a:r>
              <a:rPr lang="en-IE" sz="3800">
                <a:solidFill>
                  <a:schemeClr val="tx1"/>
                </a:solidFill>
              </a:rPr>
              <a:t>? </a:t>
            </a:r>
            <a:endParaRPr sz="3800">
              <a:solidFill>
                <a:schemeClr val="tx1"/>
              </a:solidFill>
            </a:endParaRPr>
          </a:p>
        </p:txBody>
      </p:sp>
      <p:sp>
        <p:nvSpPr>
          <p:cNvPr id="4" name="Oval 3">
            <a:extLst>
              <a:ext uri="{FF2B5EF4-FFF2-40B4-BE49-F238E27FC236}">
                <a16:creationId xmlns:a16="http://schemas.microsoft.com/office/drawing/2014/main" id="{D3D702E7-0F2B-4F52-B110-E911E5C45AAE}"/>
              </a:ext>
            </a:extLst>
          </p:cNvPr>
          <p:cNvSpPr/>
          <p:nvPr/>
        </p:nvSpPr>
        <p:spPr>
          <a:xfrm>
            <a:off x="1148658" y="1071640"/>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3" name="Title 1">
            <a:extLst>
              <a:ext uri="{FF2B5EF4-FFF2-40B4-BE49-F238E27FC236}">
                <a16:creationId xmlns:a16="http://schemas.microsoft.com/office/drawing/2014/main" id="{85D40B43-C1FF-42CB-B255-7FB174AF390F}"/>
              </a:ext>
            </a:extLst>
          </p:cNvPr>
          <p:cNvSpPr txBox="1">
            <a:spLocks/>
          </p:cNvSpPr>
          <p:nvPr/>
        </p:nvSpPr>
        <p:spPr bwMode="auto">
          <a:xfrm>
            <a:off x="4319725" y="3389341"/>
            <a:ext cx="3396342"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r>
              <a:rPr lang="it-IT" sz="3500" i="1" kern="0">
                <a:solidFill>
                  <a:srgbClr val="C00000"/>
                </a:solidFill>
                <a:highlight>
                  <a:srgbClr val="C0C0C0"/>
                </a:highlight>
              </a:rPr>
              <a:t>Under Review</a:t>
            </a:r>
            <a:endParaRPr lang="en-US" sz="3500" i="1">
              <a:solidFill>
                <a:srgbClr val="C00000"/>
              </a:solidFill>
              <a:highlight>
                <a:srgbClr val="C0C0C0"/>
              </a:highlight>
              <a:cs typeface="Arial"/>
            </a:endParaRPr>
          </a:p>
        </p:txBody>
      </p:sp>
    </p:spTree>
    <p:extLst>
      <p:ext uri="{BB962C8B-B14F-4D97-AF65-F5344CB8AC3E}">
        <p14:creationId xmlns:p14="http://schemas.microsoft.com/office/powerpoint/2010/main" val="42476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1061213" y="1534593"/>
            <a:ext cx="10781260" cy="4770537"/>
          </a:xfrm>
          <a:prstGeom prst="rect">
            <a:avLst/>
          </a:prstGeom>
          <a:noFill/>
          <a:ln w="9525">
            <a:noFill/>
            <a:miter lim="800000"/>
            <a:headEnd/>
            <a:tailEnd/>
          </a:ln>
        </p:spPr>
        <p:txBody>
          <a:bodyPr wrap="square" lIns="91440" tIns="45720" rIns="91440" bIns="45720" anchor="t">
            <a:spAutoFit/>
          </a:bodyPr>
          <a:lstStyle/>
          <a:p>
            <a:r>
              <a:rPr lang="en-IE" sz="2200"/>
              <a:t>In the next months, the way to apply for EU External Actions funding opportunities and manage External Actions Contracts will change, the Funding &amp; Tender Opportunities Portal will become the single-entry point for the European Commission.</a:t>
            </a:r>
          </a:p>
          <a:p>
            <a:endParaRPr lang="en-GB" sz="2200"/>
          </a:p>
          <a:p>
            <a:pPr marL="457200" indent="-457200">
              <a:buFont typeface="+mj-lt"/>
              <a:buAutoNum type="arabicPeriod"/>
            </a:pPr>
            <a:r>
              <a:rPr lang="en-IE" b="1" i="1" u="sng">
                <a:solidFill>
                  <a:schemeClr val="tx2"/>
                </a:solidFill>
              </a:rPr>
              <a:t>Applicable to Contractors who have an ongoing Contract and those potential Contractors who do not have yet a ongoing Contract</a:t>
            </a:r>
            <a:r>
              <a:rPr lang="en-IE" b="1">
                <a:solidFill>
                  <a:schemeClr val="tx2"/>
                </a:solidFill>
              </a:rPr>
              <a:t>: </a:t>
            </a:r>
            <a:r>
              <a:rPr lang="en-IE"/>
              <a:t/>
            </a:r>
            <a:br>
              <a:rPr lang="en-IE"/>
            </a:br>
            <a:r>
              <a:rPr lang="en-IE"/>
              <a:t>In this transition, please </a:t>
            </a:r>
            <a:r>
              <a:rPr lang="en-IE" b="1">
                <a:solidFill>
                  <a:schemeClr val="accent4"/>
                </a:solidFill>
              </a:rPr>
              <a:t>register your organisation in the Funding and Tender Opportunities  Portal</a:t>
            </a:r>
            <a:r>
              <a:rPr lang="en-IE" b="1"/>
              <a:t>. </a:t>
            </a:r>
            <a:r>
              <a:rPr lang="en-IE"/>
              <a:t>You will be assigned a </a:t>
            </a:r>
            <a:r>
              <a:rPr lang="en-IE" b="1">
                <a:solidFill>
                  <a:schemeClr val="accent4"/>
                </a:solidFill>
              </a:rPr>
              <a:t>Participant Identification Code (PIC)</a:t>
            </a:r>
            <a:r>
              <a:rPr lang="en-IE">
                <a:solidFill>
                  <a:schemeClr val="accent4"/>
                </a:solidFill>
              </a:rPr>
              <a:t>. </a:t>
            </a:r>
            <a:r>
              <a:rPr lang="en-IE"/>
              <a:t>This 9-digit number will be the unique identifier of your organisation in the Portal.</a:t>
            </a:r>
            <a:r>
              <a:rPr lang="en-IE" b="1"/>
              <a:t> </a:t>
            </a:r>
            <a:endParaRPr lang="en-IE" b="1">
              <a:cs typeface="Arial"/>
            </a:endParaRPr>
          </a:p>
          <a:p>
            <a:pPr marL="457200" indent="-457200">
              <a:buFont typeface="+mj-lt"/>
              <a:buAutoNum type="arabicPeriod"/>
            </a:pPr>
            <a:endParaRPr lang="en-IE" b="1">
              <a:solidFill>
                <a:schemeClr val="tx2"/>
              </a:solidFill>
            </a:endParaRPr>
          </a:p>
          <a:p>
            <a:pPr marL="457200" indent="-457200">
              <a:buFont typeface="+mj-lt"/>
              <a:buAutoNum type="arabicPeriod"/>
            </a:pPr>
            <a:r>
              <a:rPr lang="en-US" b="1" u="sng">
                <a:solidFill>
                  <a:schemeClr val="tx2"/>
                </a:solidFill>
              </a:rPr>
              <a:t>For Contractors of an ongoing Contract ONLY!</a:t>
            </a:r>
            <a:r>
              <a:rPr lang="en-US" u="sng"/>
              <a:t/>
            </a:r>
            <a:br>
              <a:rPr lang="en-US" u="sng"/>
            </a:br>
            <a:r>
              <a:rPr lang="en-US"/>
              <a:t>Please communicate to the EC (PIC Management Team) the </a:t>
            </a:r>
            <a:r>
              <a:rPr lang="en-US" b="1"/>
              <a:t>first and last name and personal email address</a:t>
            </a:r>
            <a:r>
              <a:rPr lang="en-US"/>
              <a:t> of your </a:t>
            </a:r>
            <a:r>
              <a:rPr lang="en-US" b="1">
                <a:solidFill>
                  <a:schemeClr val="accent4"/>
                </a:solidFill>
              </a:rPr>
              <a:t>Primary Coordinator Contact (</a:t>
            </a:r>
            <a:r>
              <a:rPr lang="en-US" b="1" err="1">
                <a:solidFill>
                  <a:schemeClr val="accent4"/>
                </a:solidFill>
              </a:rPr>
              <a:t>PCoCo</a:t>
            </a:r>
            <a:r>
              <a:rPr lang="en-US" b="1">
                <a:solidFill>
                  <a:schemeClr val="accent4"/>
                </a:solidFill>
              </a:rPr>
              <a:t>)</a:t>
            </a:r>
            <a:r>
              <a:rPr lang="en-US">
                <a:solidFill>
                  <a:schemeClr val="accent4"/>
                </a:solidFill>
              </a:rPr>
              <a:t> </a:t>
            </a:r>
            <a:r>
              <a:rPr lang="en-US"/>
              <a:t>for each of your contracts/projects/interventions to the INTPA PIC Management Team. </a:t>
            </a:r>
            <a:r>
              <a:rPr lang="en-US" b="1"/>
              <a:t>Priority is given to the validation of PICs associated to </a:t>
            </a:r>
            <a:r>
              <a:rPr lang="en-US" b="1" err="1"/>
              <a:t>organisations</a:t>
            </a:r>
            <a:r>
              <a:rPr lang="en-US" b="1"/>
              <a:t> with, at least, one ongoing Contract at this stage. </a:t>
            </a:r>
            <a:endParaRPr lang="en-GB" b="1"/>
          </a:p>
        </p:txBody>
      </p:sp>
      <p:sp>
        <p:nvSpPr>
          <p:cNvPr id="4" name="Learning  Outcomes"/>
          <p:cNvSpPr txBox="1"/>
          <p:nvPr/>
        </p:nvSpPr>
        <p:spPr>
          <a:xfrm>
            <a:off x="1069495" y="405390"/>
            <a:ext cx="11122505" cy="6360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3800">
                <a:solidFill>
                  <a:schemeClr val="tx2"/>
                </a:solidFill>
              </a:rPr>
              <a:t>Why</a:t>
            </a:r>
            <a:r>
              <a:rPr lang="en-IE" sz="3800">
                <a:solidFill>
                  <a:schemeClr val="tx1"/>
                </a:solidFill>
              </a:rPr>
              <a:t> should you consider OPSYS Ecosystem?</a:t>
            </a:r>
            <a:endParaRPr sz="3800">
              <a:solidFill>
                <a:schemeClr val="tx1"/>
              </a:solidFill>
            </a:endParaRPr>
          </a:p>
        </p:txBody>
      </p:sp>
      <p:sp>
        <p:nvSpPr>
          <p:cNvPr id="5" name="Oval 4">
            <a:extLst>
              <a:ext uri="{FF2B5EF4-FFF2-40B4-BE49-F238E27FC236}">
                <a16:creationId xmlns:a16="http://schemas.microsoft.com/office/drawing/2014/main" id="{D3D702E7-0F2B-4F52-B110-E911E5C45AAE}"/>
              </a:ext>
            </a:extLst>
          </p:cNvPr>
          <p:cNvSpPr/>
          <p:nvPr/>
        </p:nvSpPr>
        <p:spPr>
          <a:xfrm>
            <a:off x="1055847" y="2927737"/>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6" name="Oval 5">
            <a:extLst>
              <a:ext uri="{FF2B5EF4-FFF2-40B4-BE49-F238E27FC236}">
                <a16:creationId xmlns:a16="http://schemas.microsoft.com/office/drawing/2014/main" id="{D3D702E7-0F2B-4F52-B110-E911E5C45AAE}"/>
              </a:ext>
            </a:extLst>
          </p:cNvPr>
          <p:cNvSpPr/>
          <p:nvPr/>
        </p:nvSpPr>
        <p:spPr>
          <a:xfrm>
            <a:off x="1042198" y="4546402"/>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Tree>
    <p:extLst>
      <p:ext uri="{BB962C8B-B14F-4D97-AF65-F5344CB8AC3E}">
        <p14:creationId xmlns:p14="http://schemas.microsoft.com/office/powerpoint/2010/main" val="4091751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68200"/>
            <a:ext cx="12192627" cy="800141"/>
          </a:xfrm>
          <a:prstGeom prst="rect">
            <a:avLst/>
          </a:prstGeom>
        </p:spPr>
      </p:pic>
      <p:pic>
        <p:nvPicPr>
          <p:cNvPr id="5" name="Picture 4"/>
          <p:cNvPicPr>
            <a:picLocks noChangeAspect="1"/>
          </p:cNvPicPr>
          <p:nvPr/>
        </p:nvPicPr>
        <p:blipFill>
          <a:blip r:embed="rId3"/>
          <a:stretch>
            <a:fillRect/>
          </a:stretch>
        </p:blipFill>
        <p:spPr>
          <a:xfrm>
            <a:off x="0" y="1939039"/>
            <a:ext cx="5372376" cy="812842"/>
          </a:xfrm>
          <a:prstGeom prst="rect">
            <a:avLst/>
          </a:prstGeom>
        </p:spPr>
      </p:pic>
      <p:pic>
        <p:nvPicPr>
          <p:cNvPr id="7" name="Picture 6"/>
          <p:cNvPicPr>
            <a:picLocks noChangeAspect="1"/>
          </p:cNvPicPr>
          <p:nvPr/>
        </p:nvPicPr>
        <p:blipFill>
          <a:blip r:embed="rId4"/>
          <a:stretch>
            <a:fillRect/>
          </a:stretch>
        </p:blipFill>
        <p:spPr>
          <a:xfrm>
            <a:off x="0" y="4369514"/>
            <a:ext cx="7772799" cy="1435174"/>
          </a:xfrm>
          <a:prstGeom prst="rect">
            <a:avLst/>
          </a:prstGeom>
        </p:spPr>
      </p:pic>
      <p:pic>
        <p:nvPicPr>
          <p:cNvPr id="8" name="Picture 7"/>
          <p:cNvPicPr>
            <a:picLocks noChangeAspect="1"/>
          </p:cNvPicPr>
          <p:nvPr/>
        </p:nvPicPr>
        <p:blipFill>
          <a:blip r:embed="rId5"/>
          <a:stretch>
            <a:fillRect/>
          </a:stretch>
        </p:blipFill>
        <p:spPr>
          <a:xfrm>
            <a:off x="7835676" y="4372689"/>
            <a:ext cx="4356324" cy="1428823"/>
          </a:xfrm>
          <a:prstGeom prst="rect">
            <a:avLst/>
          </a:prstGeom>
        </p:spPr>
      </p:pic>
      <p:sp>
        <p:nvSpPr>
          <p:cNvPr id="2" name="Rectangle 1"/>
          <p:cNvSpPr/>
          <p:nvPr/>
        </p:nvSpPr>
        <p:spPr>
          <a:xfrm>
            <a:off x="1008529" y="974912"/>
            <a:ext cx="995082" cy="3697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1" name="Left-Right Arrow 10"/>
          <p:cNvSpPr/>
          <p:nvPr/>
        </p:nvSpPr>
        <p:spPr>
          <a:xfrm>
            <a:off x="7498058" y="4831046"/>
            <a:ext cx="675236" cy="416572"/>
          </a:xfrm>
          <a:prstGeom prst="leftRight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pPr>
            <a:endParaRPr lang="en-IE" sz="1800" b="0" kern="0">
              <a:solidFill>
                <a:prstClr val="white"/>
              </a:solidFill>
              <a:latin typeface="Calibri" panose="020F0502020204030204"/>
            </a:endParaRPr>
          </a:p>
        </p:txBody>
      </p:sp>
      <p:sp>
        <p:nvSpPr>
          <p:cNvPr id="12" name="Rectangle 11"/>
          <p:cNvSpPr/>
          <p:nvPr/>
        </p:nvSpPr>
        <p:spPr>
          <a:xfrm>
            <a:off x="959945" y="981861"/>
            <a:ext cx="995082" cy="3697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3" name="Picture 2"/>
          <p:cNvPicPr>
            <a:picLocks noChangeAspect="1"/>
          </p:cNvPicPr>
          <p:nvPr/>
        </p:nvPicPr>
        <p:blipFill>
          <a:blip r:embed="rId6"/>
          <a:stretch>
            <a:fillRect/>
          </a:stretch>
        </p:blipFill>
        <p:spPr>
          <a:xfrm>
            <a:off x="0" y="2795813"/>
            <a:ext cx="9303228" cy="1435174"/>
          </a:xfrm>
          <a:prstGeom prst="rect">
            <a:avLst/>
          </a:prstGeom>
        </p:spPr>
      </p:pic>
      <p:sp>
        <p:nvSpPr>
          <p:cNvPr id="14" name="Flèche vers le bas 1"/>
          <p:cNvSpPr/>
          <p:nvPr/>
        </p:nvSpPr>
        <p:spPr>
          <a:xfrm>
            <a:off x="715917" y="2564373"/>
            <a:ext cx="488055" cy="462879"/>
          </a:xfrm>
          <a:prstGeom prst="down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pPr>
            <a:endParaRPr lang="en-IE" sz="1800" b="0" kern="0">
              <a:solidFill>
                <a:prstClr val="white"/>
              </a:solidFill>
              <a:latin typeface="Calibri" panose="020F0502020204030204"/>
            </a:endParaRPr>
          </a:p>
        </p:txBody>
      </p:sp>
      <p:sp>
        <p:nvSpPr>
          <p:cNvPr id="15" name="Flèche vers le bas 1"/>
          <p:cNvSpPr/>
          <p:nvPr/>
        </p:nvSpPr>
        <p:spPr>
          <a:xfrm>
            <a:off x="715918" y="4092460"/>
            <a:ext cx="488055" cy="462879"/>
          </a:xfrm>
          <a:prstGeom prst="downArrow">
            <a:avLst/>
          </a:prstGeom>
          <a:solidFill>
            <a:sysClr val="windowText" lastClr="000000"/>
          </a:solidFill>
          <a:ln w="12700" cap="flat" cmpd="sng" algn="ctr">
            <a:solidFill>
              <a:sysClr val="windowText" lastClr="000000">
                <a:shade val="50000"/>
              </a:sysClr>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pPr>
            <a:endParaRPr lang="en-IE" sz="1800" b="0" kern="0">
              <a:solidFill>
                <a:prstClr val="white"/>
              </a:solidFill>
              <a:latin typeface="Calibri" panose="020F0502020204030204"/>
            </a:endParaRPr>
          </a:p>
        </p:txBody>
      </p:sp>
      <p:sp>
        <p:nvSpPr>
          <p:cNvPr id="9" name="Title 3">
            <a:extLst>
              <a:ext uri="{FF2B5EF4-FFF2-40B4-BE49-F238E27FC236}">
                <a16:creationId xmlns:a16="http://schemas.microsoft.com/office/drawing/2014/main" id="{C6211C4C-83E4-479E-9083-435B54DE137F}"/>
              </a:ext>
            </a:extLst>
          </p:cNvPr>
          <p:cNvSpPr>
            <a:spLocks noGrp="1"/>
          </p:cNvSpPr>
          <p:nvPr>
            <p:ph type="title"/>
          </p:nvPr>
        </p:nvSpPr>
        <p:spPr>
          <a:xfrm>
            <a:off x="134178" y="5941099"/>
            <a:ext cx="11528890" cy="782357"/>
          </a:xfrm>
        </p:spPr>
        <p:txBody>
          <a:bodyPr/>
          <a:lstStyle/>
          <a:p>
            <a:r>
              <a:rPr lang="en-US">
                <a:latin typeface="Arial"/>
                <a:ea typeface="Verdana"/>
                <a:cs typeface="Arial"/>
              </a:rPr>
              <a:t>Exchange between EC staff and External Partners</a:t>
            </a:r>
            <a:endParaRPr lang="en-US" b="1">
              <a:latin typeface="Arial"/>
              <a:ea typeface="Verdana"/>
              <a:cs typeface="Arial"/>
            </a:endParaRPr>
          </a:p>
        </p:txBody>
      </p:sp>
    </p:spTree>
    <p:extLst>
      <p:ext uri="{BB962C8B-B14F-4D97-AF65-F5344CB8AC3E}">
        <p14:creationId xmlns:p14="http://schemas.microsoft.com/office/powerpoint/2010/main" val="46106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83705"/>
            <a:ext cx="7785500" cy="1409772"/>
          </a:xfrm>
          <a:prstGeom prst="rect">
            <a:avLst/>
          </a:prstGeom>
        </p:spPr>
      </p:pic>
      <p:pic>
        <p:nvPicPr>
          <p:cNvPr id="5" name="Picture 4"/>
          <p:cNvPicPr>
            <a:picLocks noChangeAspect="1"/>
          </p:cNvPicPr>
          <p:nvPr/>
        </p:nvPicPr>
        <p:blipFill>
          <a:blip r:embed="rId3"/>
          <a:stretch>
            <a:fillRect/>
          </a:stretch>
        </p:blipFill>
        <p:spPr>
          <a:xfrm>
            <a:off x="0" y="3126834"/>
            <a:ext cx="7804551" cy="1447874"/>
          </a:xfrm>
          <a:prstGeom prst="rect">
            <a:avLst/>
          </a:prstGeom>
        </p:spPr>
      </p:pic>
      <p:pic>
        <p:nvPicPr>
          <p:cNvPr id="6" name="Picture 5"/>
          <p:cNvPicPr>
            <a:picLocks noChangeAspect="1"/>
          </p:cNvPicPr>
          <p:nvPr/>
        </p:nvPicPr>
        <p:blipFill>
          <a:blip r:embed="rId4"/>
          <a:stretch>
            <a:fillRect/>
          </a:stretch>
        </p:blipFill>
        <p:spPr>
          <a:xfrm>
            <a:off x="7785500" y="3126834"/>
            <a:ext cx="4400776" cy="1441524"/>
          </a:xfrm>
          <a:prstGeom prst="rect">
            <a:avLst/>
          </a:prstGeom>
        </p:spPr>
      </p:pic>
      <p:pic>
        <p:nvPicPr>
          <p:cNvPr id="7" name="Picture 6"/>
          <p:cNvPicPr>
            <a:picLocks noChangeAspect="1"/>
          </p:cNvPicPr>
          <p:nvPr/>
        </p:nvPicPr>
        <p:blipFill>
          <a:blip r:embed="rId5"/>
          <a:stretch>
            <a:fillRect/>
          </a:stretch>
        </p:blipFill>
        <p:spPr>
          <a:xfrm>
            <a:off x="0" y="4746018"/>
            <a:ext cx="4343623" cy="1403422"/>
          </a:xfrm>
          <a:prstGeom prst="rect">
            <a:avLst/>
          </a:prstGeom>
        </p:spPr>
      </p:pic>
      <p:pic>
        <p:nvPicPr>
          <p:cNvPr id="8" name="Picture 7"/>
          <p:cNvPicPr>
            <a:picLocks noChangeAspect="1"/>
          </p:cNvPicPr>
          <p:nvPr/>
        </p:nvPicPr>
        <p:blipFill>
          <a:blip r:embed="rId6"/>
          <a:stretch>
            <a:fillRect/>
          </a:stretch>
        </p:blipFill>
        <p:spPr>
          <a:xfrm>
            <a:off x="4343623" y="4746018"/>
            <a:ext cx="4711942" cy="1555830"/>
          </a:xfrm>
          <a:prstGeom prst="rect">
            <a:avLst/>
          </a:prstGeom>
        </p:spPr>
      </p:pic>
      <p:pic>
        <p:nvPicPr>
          <p:cNvPr id="9" name="Picture 8"/>
          <p:cNvPicPr>
            <a:picLocks noChangeAspect="1"/>
          </p:cNvPicPr>
          <p:nvPr/>
        </p:nvPicPr>
        <p:blipFill>
          <a:blip r:embed="rId7"/>
          <a:stretch>
            <a:fillRect/>
          </a:stretch>
        </p:blipFill>
        <p:spPr>
          <a:xfrm>
            <a:off x="0" y="783564"/>
            <a:ext cx="12192627" cy="800141"/>
          </a:xfrm>
          <a:prstGeom prst="rect">
            <a:avLst/>
          </a:prstGeom>
        </p:spPr>
      </p:pic>
      <p:sp>
        <p:nvSpPr>
          <p:cNvPr id="2" name="Title 3">
            <a:extLst>
              <a:ext uri="{FF2B5EF4-FFF2-40B4-BE49-F238E27FC236}">
                <a16:creationId xmlns:a16="http://schemas.microsoft.com/office/drawing/2014/main" id="{57C13121-EEE9-440B-988E-07F7F9801D35}"/>
              </a:ext>
            </a:extLst>
          </p:cNvPr>
          <p:cNvSpPr>
            <a:spLocks noGrp="1"/>
          </p:cNvSpPr>
          <p:nvPr>
            <p:ph type="title"/>
          </p:nvPr>
        </p:nvSpPr>
        <p:spPr>
          <a:xfrm>
            <a:off x="150743" y="6148164"/>
            <a:ext cx="8248977" cy="782357"/>
          </a:xfrm>
        </p:spPr>
        <p:txBody>
          <a:bodyPr/>
          <a:lstStyle/>
          <a:p>
            <a:r>
              <a:rPr lang="en-US">
                <a:latin typeface="Arial"/>
                <a:ea typeface="Verdana"/>
                <a:cs typeface="Arial"/>
              </a:rPr>
              <a:t>Signing the Contract</a:t>
            </a:r>
            <a:endParaRPr lang="en-US">
              <a:latin typeface="Arial"/>
              <a:cs typeface="Arial"/>
            </a:endParaRPr>
          </a:p>
        </p:txBody>
      </p:sp>
      <p:sp>
        <p:nvSpPr>
          <p:cNvPr id="3" name="Rectangle 2">
            <a:extLst>
              <a:ext uri="{FF2B5EF4-FFF2-40B4-BE49-F238E27FC236}">
                <a16:creationId xmlns:a16="http://schemas.microsoft.com/office/drawing/2014/main" id="{2F5A2C92-EC53-411C-A627-B04696A97CF0}"/>
              </a:ext>
            </a:extLst>
          </p:cNvPr>
          <p:cNvSpPr/>
          <p:nvPr/>
        </p:nvSpPr>
        <p:spPr>
          <a:xfrm>
            <a:off x="-1656" y="3054627"/>
            <a:ext cx="2032551" cy="1552159"/>
          </a:xfrm>
          <a:prstGeom prst="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
        <p:nvSpPr>
          <p:cNvPr id="11" name="Rectangle 10">
            <a:extLst>
              <a:ext uri="{FF2B5EF4-FFF2-40B4-BE49-F238E27FC236}">
                <a16:creationId xmlns:a16="http://schemas.microsoft.com/office/drawing/2014/main" id="{94B18226-9DE4-496B-A8DE-032B592CE634}"/>
              </a:ext>
            </a:extLst>
          </p:cNvPr>
          <p:cNvSpPr/>
          <p:nvPr/>
        </p:nvSpPr>
        <p:spPr>
          <a:xfrm>
            <a:off x="7726017" y="3071192"/>
            <a:ext cx="1651552" cy="1552159"/>
          </a:xfrm>
          <a:prstGeom prst="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Tree>
    <p:extLst>
      <p:ext uri="{BB962C8B-B14F-4D97-AF65-F5344CB8AC3E}">
        <p14:creationId xmlns:p14="http://schemas.microsoft.com/office/powerpoint/2010/main" val="3806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87471" y="2526704"/>
            <a:ext cx="8352843" cy="1368000"/>
          </a:xfrm>
          <a:prstGeom prst="rect">
            <a:avLst/>
          </a:prstGeom>
          <a:solidFill>
            <a:srgbClr val="4472C4">
              <a:lumMod val="20000"/>
              <a:lumOff val="80000"/>
            </a:srgbClr>
          </a:solidFill>
          <a:ln w="9525" cap="flat" cmpd="sng" algn="ctr">
            <a:solidFill>
              <a:sysClr val="windowText" lastClr="000000">
                <a:lumMod val="50000"/>
                <a:lumOff val="50000"/>
              </a:sysClr>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7" name="Rectangle 6"/>
          <p:cNvSpPr/>
          <p:nvPr/>
        </p:nvSpPr>
        <p:spPr>
          <a:xfrm>
            <a:off x="9412567" y="2526432"/>
            <a:ext cx="1440000" cy="1368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8" name="Rectangle 7"/>
          <p:cNvSpPr/>
          <p:nvPr/>
        </p:nvSpPr>
        <p:spPr>
          <a:xfrm>
            <a:off x="7756223" y="3976632"/>
            <a:ext cx="3096344" cy="1368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9" name="Rectangle à coins arrondis 3"/>
          <p:cNvSpPr/>
          <p:nvPr/>
        </p:nvSpPr>
        <p:spPr>
          <a:xfrm>
            <a:off x="3500588" y="2849105"/>
            <a:ext cx="998542"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Prepare the draft contract</a:t>
            </a:r>
          </a:p>
        </p:txBody>
      </p:sp>
      <p:sp>
        <p:nvSpPr>
          <p:cNvPr id="10" name="Rectangle à coins arrondis 4"/>
          <p:cNvSpPr/>
          <p:nvPr/>
        </p:nvSpPr>
        <p:spPr>
          <a:xfrm>
            <a:off x="5103394" y="2849105"/>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Review the draft contract</a:t>
            </a:r>
          </a:p>
        </p:txBody>
      </p:sp>
      <p:pic>
        <p:nvPicPr>
          <p:cNvPr id="11"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5157176" y="2624363"/>
            <a:ext cx="216000" cy="216000"/>
          </a:xfrm>
          <a:prstGeom prst="rect">
            <a:avLst/>
          </a:prstGeom>
        </p:spPr>
      </p:pic>
      <p:cxnSp>
        <p:nvCxnSpPr>
          <p:cNvPr id="12" name="Connecteur droit avec flèche 6"/>
          <p:cNvCxnSpPr>
            <a:stCxn id="9" idx="3"/>
            <a:endCxn id="10" idx="1"/>
          </p:cNvCxnSpPr>
          <p:nvPr/>
        </p:nvCxnSpPr>
        <p:spPr>
          <a:xfrm>
            <a:off x="4499130" y="3119105"/>
            <a:ext cx="604264" cy="0"/>
          </a:xfrm>
          <a:prstGeom prst="straightConnector1">
            <a:avLst/>
          </a:prstGeom>
          <a:noFill/>
          <a:ln w="38100" cap="flat" cmpd="sng" algn="ctr">
            <a:solidFill>
              <a:srgbClr val="4472C4"/>
            </a:solidFill>
            <a:prstDash val="solid"/>
            <a:miter lim="800000"/>
            <a:headEnd type="triangle" w="med" len="med"/>
            <a:tailEnd type="triangle" w="med" len="med"/>
          </a:ln>
          <a:effectLst/>
        </p:spPr>
      </p:cxnSp>
      <p:cxnSp>
        <p:nvCxnSpPr>
          <p:cNvPr id="13" name="Connecteur droit avec flèche 7"/>
          <p:cNvCxnSpPr/>
          <p:nvPr/>
        </p:nvCxnSpPr>
        <p:spPr>
          <a:xfrm>
            <a:off x="7575823" y="3123214"/>
            <a:ext cx="408937" cy="2693"/>
          </a:xfrm>
          <a:prstGeom prst="straightConnector1">
            <a:avLst/>
          </a:prstGeom>
          <a:noFill/>
          <a:ln w="38100" cap="flat" cmpd="sng" algn="ctr">
            <a:solidFill>
              <a:srgbClr val="4472C4"/>
            </a:solidFill>
            <a:prstDash val="solid"/>
            <a:miter lim="800000"/>
            <a:tailEnd type="triangle"/>
          </a:ln>
          <a:effectLst/>
        </p:spPr>
      </p:cxnSp>
      <p:sp>
        <p:nvSpPr>
          <p:cNvPr id="14" name="Rectangle à coins arrondis 4"/>
          <p:cNvSpPr/>
          <p:nvPr/>
        </p:nvSpPr>
        <p:spPr>
          <a:xfrm>
            <a:off x="6544077" y="2849105"/>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Visa chain</a:t>
            </a:r>
          </a:p>
        </p:txBody>
      </p:sp>
      <p:cxnSp>
        <p:nvCxnSpPr>
          <p:cNvPr id="15" name="Connecteur droit avec flèche 101"/>
          <p:cNvCxnSpPr>
            <a:endCxn id="14" idx="1"/>
          </p:cNvCxnSpPr>
          <p:nvPr/>
        </p:nvCxnSpPr>
        <p:spPr>
          <a:xfrm>
            <a:off x="6122575" y="3119105"/>
            <a:ext cx="421502" cy="0"/>
          </a:xfrm>
          <a:prstGeom prst="straightConnector1">
            <a:avLst/>
          </a:prstGeom>
          <a:noFill/>
          <a:ln w="38100" cap="flat" cmpd="sng" algn="ctr">
            <a:solidFill>
              <a:srgbClr val="4472C4"/>
            </a:solidFill>
            <a:prstDash val="solid"/>
            <a:miter lim="800000"/>
            <a:tailEnd type="triangle"/>
          </a:ln>
          <a:effectLst/>
        </p:spPr>
      </p:cxnSp>
      <p:pic>
        <p:nvPicPr>
          <p:cNvPr id="16"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7987922" y="2632162"/>
            <a:ext cx="216000" cy="216000"/>
          </a:xfrm>
          <a:prstGeom prst="rect">
            <a:avLst/>
          </a:prstGeom>
        </p:spPr>
      </p:pic>
      <p:cxnSp>
        <p:nvCxnSpPr>
          <p:cNvPr id="17" name="Connecteur droit avec flèche 20"/>
          <p:cNvCxnSpPr/>
          <p:nvPr/>
        </p:nvCxnSpPr>
        <p:spPr>
          <a:xfrm flipV="1">
            <a:off x="8984852" y="3117601"/>
            <a:ext cx="608928" cy="1504"/>
          </a:xfrm>
          <a:prstGeom prst="straightConnector1">
            <a:avLst/>
          </a:prstGeom>
          <a:noFill/>
          <a:ln w="38100" cap="flat" cmpd="sng" algn="ctr">
            <a:solidFill>
              <a:srgbClr val="4472C4"/>
            </a:solidFill>
            <a:prstDash val="solid"/>
            <a:miter lim="800000"/>
            <a:tailEnd type="triangle"/>
          </a:ln>
          <a:effectLst/>
        </p:spPr>
      </p:cxnSp>
      <p:sp>
        <p:nvSpPr>
          <p:cNvPr id="18" name="Flèche vers le haut 17"/>
          <p:cNvSpPr/>
          <p:nvPr/>
        </p:nvSpPr>
        <p:spPr>
          <a:xfrm rot="10800000">
            <a:off x="7180175" y="3357431"/>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19" name="Rectangle à coins arrondis 5"/>
          <p:cNvSpPr/>
          <p:nvPr/>
        </p:nvSpPr>
        <p:spPr>
          <a:xfrm>
            <a:off x="9577942" y="2850294"/>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FFC000">
                    <a:lumMod val="75000"/>
                  </a:srgbClr>
                </a:solidFill>
                <a:latin typeface="Calibri" panose="020F0502020204030204"/>
              </a:rPr>
              <a:t>Sign contract</a:t>
            </a:r>
          </a:p>
        </p:txBody>
      </p:sp>
      <p:cxnSp>
        <p:nvCxnSpPr>
          <p:cNvPr id="20" name="Connecteur droit avec flèche 22"/>
          <p:cNvCxnSpPr>
            <a:stCxn id="19" idx="2"/>
            <a:endCxn id="27" idx="0"/>
          </p:cNvCxnSpPr>
          <p:nvPr/>
        </p:nvCxnSpPr>
        <p:spPr>
          <a:xfrm>
            <a:off x="10081942" y="3390294"/>
            <a:ext cx="0" cy="900394"/>
          </a:xfrm>
          <a:prstGeom prst="straightConnector1">
            <a:avLst/>
          </a:prstGeom>
          <a:noFill/>
          <a:ln w="38100" cap="flat" cmpd="sng" algn="ctr">
            <a:solidFill>
              <a:srgbClr val="BF9000"/>
            </a:solidFill>
            <a:prstDash val="solid"/>
            <a:miter lim="800000"/>
            <a:tailEnd type="triangle"/>
          </a:ln>
          <a:effectLst/>
        </p:spPr>
      </p:cxnSp>
      <p:grpSp>
        <p:nvGrpSpPr>
          <p:cNvPr id="21" name="Groupe 24"/>
          <p:cNvGrpSpPr>
            <a:grpSpLocks noChangeAspect="1"/>
          </p:cNvGrpSpPr>
          <p:nvPr/>
        </p:nvGrpSpPr>
        <p:grpSpPr>
          <a:xfrm>
            <a:off x="6537250" y="2598440"/>
            <a:ext cx="365389" cy="263087"/>
            <a:chOff x="9510271" y="768909"/>
            <a:chExt cx="748896" cy="539220"/>
          </a:xfrm>
        </p:grpSpPr>
        <p:pic>
          <p:nvPicPr>
            <p:cNvPr id="22" name="Image 25"/>
            <p:cNvPicPr>
              <a:picLocks noChangeAspect="1"/>
            </p:cNvPicPr>
            <p:nvPr/>
          </p:nvPicPr>
          <p:blipFill>
            <a:blip r:embed="rId4">
              <a:clrChange>
                <a:clrFrom>
                  <a:srgbClr val="FFFDDB"/>
                </a:clrFrom>
                <a:clrTo>
                  <a:srgbClr val="FFFDDB">
                    <a:alpha val="0"/>
                  </a:srgbClr>
                </a:clrTo>
              </a:clrChange>
              <a:duotone>
                <a:srgbClr val="FFC000">
                  <a:shade val="45000"/>
                  <a:satMod val="135000"/>
                </a:srgb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9791167" y="768909"/>
              <a:ext cx="468000" cy="468000"/>
            </a:xfrm>
            <a:prstGeom prst="rect">
              <a:avLst/>
            </a:prstGeom>
          </p:spPr>
        </p:pic>
        <p:pic>
          <p:nvPicPr>
            <p:cNvPr id="23" name="Image 26"/>
            <p:cNvPicPr>
              <a:picLocks noChangeAspect="1"/>
            </p:cNvPicPr>
            <p:nvPr/>
          </p:nvPicPr>
          <p:blipFill>
            <a:blip r:embed="rId4">
              <a:clrChange>
                <a:clrFrom>
                  <a:srgbClr val="FFFDDB"/>
                </a:clrFrom>
                <a:clrTo>
                  <a:srgbClr val="FFFDDB">
                    <a:alpha val="0"/>
                  </a:srgbClr>
                </a:clrTo>
              </a:clrChange>
              <a:duotone>
                <a:srgbClr val="70AD47">
                  <a:shade val="45000"/>
                  <a:satMod val="135000"/>
                </a:srgbClr>
                <a:prstClr val="white"/>
              </a:duotone>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9629329" y="804519"/>
              <a:ext cx="468000" cy="468000"/>
            </a:xfrm>
            <a:prstGeom prst="rect">
              <a:avLst/>
            </a:prstGeom>
          </p:spPr>
        </p:pic>
        <p:pic>
          <p:nvPicPr>
            <p:cNvPr id="24" name="Image 27"/>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sp>
        <p:nvSpPr>
          <p:cNvPr id="25" name="Flèche vers le haut 29"/>
          <p:cNvSpPr/>
          <p:nvPr/>
        </p:nvSpPr>
        <p:spPr>
          <a:xfrm rot="10800000">
            <a:off x="10192842" y="3215841"/>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26" name="Rectangle à coins arrondis 5"/>
          <p:cNvSpPr/>
          <p:nvPr/>
        </p:nvSpPr>
        <p:spPr>
          <a:xfrm>
            <a:off x="7961014" y="2851798"/>
            <a:ext cx="104049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Send contract</a:t>
            </a:r>
          </a:p>
        </p:txBody>
      </p:sp>
      <p:sp>
        <p:nvSpPr>
          <p:cNvPr id="27" name="Rectangle à coins arrondis 5"/>
          <p:cNvSpPr/>
          <p:nvPr/>
        </p:nvSpPr>
        <p:spPr>
          <a:xfrm>
            <a:off x="9577942" y="4290688"/>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Commit funds in ABAC</a:t>
            </a:r>
          </a:p>
        </p:txBody>
      </p:sp>
      <p:sp>
        <p:nvSpPr>
          <p:cNvPr id="28" name="ZoneTexte 70"/>
          <p:cNvSpPr txBox="1"/>
          <p:nvPr/>
        </p:nvSpPr>
        <p:spPr>
          <a:xfrm>
            <a:off x="1275503" y="2670448"/>
            <a:ext cx="1844909" cy="1215717"/>
          </a:xfrm>
          <a:prstGeom prst="rect">
            <a:avLst/>
          </a:prstGeom>
          <a:noFill/>
        </p:spPr>
        <p:txBody>
          <a:bodyPr wrap="square" rtlCol="0">
            <a:spAutoFit/>
          </a:bodyPr>
          <a:lstStyle/>
          <a:p>
            <a:pPr algn="ctr" defTabSz="457200" fontAlgn="auto">
              <a:spcBef>
                <a:spcPts val="600"/>
              </a:spcBef>
              <a:spcAft>
                <a:spcPts val="0"/>
              </a:spcAft>
              <a:defRPr/>
            </a:pPr>
            <a:r>
              <a:rPr lang="en-IE" sz="1800">
                <a:solidFill>
                  <a:prstClr val="black"/>
                </a:solidFill>
                <a:latin typeface="Calibri" panose="020F0502020204030204"/>
              </a:rPr>
              <a:t>CONTRACT PREPARATION AND SIGNATURE</a:t>
            </a:r>
          </a:p>
          <a:p>
            <a:pPr algn="ctr" defTabSz="457200" fontAlgn="auto">
              <a:spcBef>
                <a:spcPts val="600"/>
              </a:spcBef>
              <a:spcAft>
                <a:spcPts val="0"/>
              </a:spcAft>
              <a:defRPr/>
            </a:pPr>
            <a:r>
              <a:rPr lang="en-IE" sz="1400" b="0">
                <a:solidFill>
                  <a:prstClr val="black">
                    <a:lumMod val="50000"/>
                    <a:lumOff val="50000"/>
                  </a:prstClr>
                </a:solidFill>
                <a:latin typeface="Calibri" panose="020F0502020204030204"/>
              </a:rPr>
              <a:t>Contracting authority</a:t>
            </a:r>
          </a:p>
        </p:txBody>
      </p:sp>
      <p:pic>
        <p:nvPicPr>
          <p:cNvPr id="30" name="Picture 29"/>
          <p:cNvPicPr>
            <a:picLocks noChangeAspect="1"/>
          </p:cNvPicPr>
          <p:nvPr/>
        </p:nvPicPr>
        <p:blipFill>
          <a:blip r:embed="rId6">
            <a:duotone>
              <a:prstClr val="black"/>
              <a:srgbClr val="C00000">
                <a:tint val="45000"/>
                <a:satMod val="400000"/>
              </a:srgbClr>
            </a:duotone>
          </a:blip>
          <a:stretch>
            <a:fillRect/>
          </a:stretch>
        </p:blipFill>
        <p:spPr>
          <a:xfrm>
            <a:off x="10198142" y="3818661"/>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31" name="Organigramme : Document 54"/>
          <p:cNvSpPr/>
          <p:nvPr/>
        </p:nvSpPr>
        <p:spPr>
          <a:xfrm>
            <a:off x="4089840" y="3463382"/>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en-IE" sz="1000" b="0" kern="0">
                <a:solidFill>
                  <a:prstClr val="black"/>
                </a:solidFill>
                <a:latin typeface="Calibri" panose="020F0502020204030204"/>
              </a:rPr>
              <a:t>Draft contract + annexes</a:t>
            </a:r>
          </a:p>
        </p:txBody>
      </p:sp>
      <p:pic>
        <p:nvPicPr>
          <p:cNvPr id="32" name="Image 58"/>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9617035" y="2628425"/>
            <a:ext cx="216000" cy="216000"/>
          </a:xfrm>
          <a:prstGeom prst="rect">
            <a:avLst/>
          </a:prstGeom>
        </p:spPr>
      </p:pic>
      <p:pic>
        <p:nvPicPr>
          <p:cNvPr id="33"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9633462" y="4067839"/>
            <a:ext cx="216000" cy="216000"/>
          </a:xfrm>
          <a:prstGeom prst="rect">
            <a:avLst/>
          </a:prstGeom>
        </p:spPr>
      </p:pic>
      <p:cxnSp>
        <p:nvCxnSpPr>
          <p:cNvPr id="34" name="Connecteur droit avec flèche 22"/>
          <p:cNvCxnSpPr>
            <a:stCxn id="27" idx="1"/>
            <a:endCxn id="35" idx="3"/>
          </p:cNvCxnSpPr>
          <p:nvPr/>
        </p:nvCxnSpPr>
        <p:spPr>
          <a:xfrm flipH="1">
            <a:off x="9052255" y="4560688"/>
            <a:ext cx="525687" cy="0"/>
          </a:xfrm>
          <a:prstGeom prst="straightConnector1">
            <a:avLst/>
          </a:prstGeom>
          <a:noFill/>
          <a:ln w="38100" cap="flat" cmpd="sng" algn="ctr">
            <a:solidFill>
              <a:srgbClr val="4472C4"/>
            </a:solidFill>
            <a:prstDash val="solid"/>
            <a:miter lim="800000"/>
            <a:tailEnd type="triangle"/>
          </a:ln>
          <a:effectLst/>
        </p:spPr>
      </p:cxnSp>
      <p:sp>
        <p:nvSpPr>
          <p:cNvPr id="35" name="Rectangle à coins arrondis 5"/>
          <p:cNvSpPr/>
          <p:nvPr/>
        </p:nvSpPr>
        <p:spPr>
          <a:xfrm>
            <a:off x="8044255" y="4290688"/>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algn="ctr" defTabSz="457200" fontAlgn="auto">
              <a:spcBef>
                <a:spcPts val="0"/>
              </a:spcBef>
              <a:spcAft>
                <a:spcPts val="0"/>
              </a:spcAft>
              <a:defRPr/>
            </a:pPr>
            <a:r>
              <a:rPr lang="en-IE" sz="1000" kern="0">
                <a:solidFill>
                  <a:srgbClr val="4472C4"/>
                </a:solidFill>
                <a:latin typeface="Calibri" panose="020F0502020204030204"/>
              </a:rPr>
              <a:t>Sign the contract</a:t>
            </a:r>
          </a:p>
        </p:txBody>
      </p:sp>
      <p:pic>
        <p:nvPicPr>
          <p:cNvPr id="36"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8102818" y="4067839"/>
            <a:ext cx="216000" cy="216000"/>
          </a:xfrm>
          <a:prstGeom prst="rect">
            <a:avLst/>
          </a:prstGeom>
        </p:spPr>
      </p:pic>
      <p:sp>
        <p:nvSpPr>
          <p:cNvPr id="38" name="Organigramme : Document 30"/>
          <p:cNvSpPr/>
          <p:nvPr/>
        </p:nvSpPr>
        <p:spPr>
          <a:xfrm>
            <a:off x="9628431" y="3459400"/>
            <a:ext cx="869531"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en-IE" sz="1000" b="0" kern="0">
                <a:solidFill>
                  <a:prstClr val="black"/>
                </a:solidFill>
                <a:latin typeface="Calibri" panose="020F0502020204030204"/>
              </a:rPr>
              <a:t>Contract signed by contracting partner</a:t>
            </a:r>
          </a:p>
        </p:txBody>
      </p:sp>
      <p:pic>
        <p:nvPicPr>
          <p:cNvPr id="39" name="Picture 38"/>
          <p:cNvPicPr>
            <a:picLocks noChangeAspect="1"/>
          </p:cNvPicPr>
          <p:nvPr/>
        </p:nvPicPr>
        <p:blipFill>
          <a:blip r:embed="rId6">
            <a:duotone>
              <a:prstClr val="black"/>
              <a:srgbClr val="C00000">
                <a:tint val="45000"/>
                <a:satMod val="400000"/>
              </a:srgbClr>
            </a:duotone>
          </a:blip>
          <a:stretch>
            <a:fillRect/>
          </a:stretch>
        </p:blipFill>
        <p:spPr>
          <a:xfrm>
            <a:off x="9036530" y="5233509"/>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40" name="Organigramme : Document 30"/>
          <p:cNvSpPr/>
          <p:nvPr/>
        </p:nvSpPr>
        <p:spPr>
          <a:xfrm>
            <a:off x="8548255" y="4859084"/>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en-IE" sz="1000" b="0" kern="0">
                <a:solidFill>
                  <a:prstClr val="black"/>
                </a:solidFill>
                <a:latin typeface="Calibri" panose="020F0502020204030204"/>
              </a:rPr>
              <a:t>Contract signed by both parties</a:t>
            </a:r>
          </a:p>
        </p:txBody>
      </p:sp>
      <p:sp>
        <p:nvSpPr>
          <p:cNvPr id="42" name="Organigramme : Document 18"/>
          <p:cNvSpPr/>
          <p:nvPr/>
        </p:nvSpPr>
        <p:spPr>
          <a:xfrm>
            <a:off x="4089840" y="2276108"/>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en-IE" sz="1000" b="0" kern="0">
                <a:solidFill>
                  <a:prstClr val="black"/>
                </a:solidFill>
                <a:latin typeface="Calibri" panose="020F0502020204030204"/>
              </a:rPr>
              <a:t>Upload documents</a:t>
            </a:r>
          </a:p>
        </p:txBody>
      </p:sp>
      <p:sp>
        <p:nvSpPr>
          <p:cNvPr id="43" name="Rectangle à coins arrondis 43"/>
          <p:cNvSpPr/>
          <p:nvPr/>
        </p:nvSpPr>
        <p:spPr>
          <a:xfrm>
            <a:off x="9814976" y="2698134"/>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LSIGN</a:t>
            </a:r>
          </a:p>
        </p:txBody>
      </p:sp>
      <p:sp>
        <p:nvSpPr>
          <p:cNvPr id="44" name="Rectangle à coins arrondis 43"/>
          <p:cNvSpPr/>
          <p:nvPr/>
        </p:nvSpPr>
        <p:spPr>
          <a:xfrm>
            <a:off x="5394475" y="2695851"/>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OIA/FIA</a:t>
            </a:r>
          </a:p>
        </p:txBody>
      </p:sp>
      <p:sp>
        <p:nvSpPr>
          <p:cNvPr id="45" name="Rectangle à coins arrondis 43"/>
          <p:cNvSpPr/>
          <p:nvPr/>
        </p:nvSpPr>
        <p:spPr>
          <a:xfrm>
            <a:off x="6744755" y="2558639"/>
            <a:ext cx="483062" cy="431310"/>
          </a:xfrm>
          <a:prstGeom prst="rect">
            <a:avLst/>
          </a:prstGeom>
          <a:noFill/>
          <a:ln w="12700" cap="flat" cmpd="sng" algn="ctr">
            <a:noFill/>
            <a:prstDash val="solid"/>
            <a:miter lim="800000"/>
          </a:ln>
          <a:effectLst/>
        </p:spPr>
        <p:txBody>
          <a:bodyPr wrap="none" lIns="0" tIns="0" rIns="0" bIns="0" rtlCol="0" anchor="b" anchorCtr="0"/>
          <a:lstStyle/>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OIA/FIA</a:t>
            </a:r>
          </a:p>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OVA</a:t>
            </a:r>
          </a:p>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FVA</a:t>
            </a:r>
          </a:p>
          <a:p>
            <a:pPr algn="ct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AO</a:t>
            </a:r>
          </a:p>
        </p:txBody>
      </p:sp>
      <p:sp>
        <p:nvSpPr>
          <p:cNvPr id="46" name="Rectangle à coins arrondis 43"/>
          <p:cNvSpPr/>
          <p:nvPr/>
        </p:nvSpPr>
        <p:spPr>
          <a:xfrm>
            <a:off x="9851735" y="4140208"/>
            <a:ext cx="289812"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AO</a:t>
            </a:r>
          </a:p>
        </p:txBody>
      </p:sp>
      <p:sp>
        <p:nvSpPr>
          <p:cNvPr id="47" name="Rectangle à coins arrondis 43"/>
          <p:cNvSpPr/>
          <p:nvPr/>
        </p:nvSpPr>
        <p:spPr>
          <a:xfrm>
            <a:off x="8337779" y="4131410"/>
            <a:ext cx="289812"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AO</a:t>
            </a:r>
          </a:p>
        </p:txBody>
      </p:sp>
      <p:sp>
        <p:nvSpPr>
          <p:cNvPr id="48" name="Organigramme : Document 18"/>
          <p:cNvSpPr/>
          <p:nvPr/>
        </p:nvSpPr>
        <p:spPr>
          <a:xfrm>
            <a:off x="7122631" y="3467458"/>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algn="ctr" defTabSz="457200" fontAlgn="auto">
              <a:spcBef>
                <a:spcPts val="0"/>
              </a:spcBef>
              <a:spcAft>
                <a:spcPts val="0"/>
              </a:spcAft>
              <a:defRPr/>
            </a:pPr>
            <a:r>
              <a:rPr lang="en-IE" sz="1000" b="0" kern="0">
                <a:solidFill>
                  <a:prstClr val="black"/>
                </a:solidFill>
                <a:latin typeface="Calibri" panose="020F0502020204030204"/>
              </a:rPr>
              <a:t>Validated contract</a:t>
            </a:r>
          </a:p>
        </p:txBody>
      </p:sp>
      <p:pic>
        <p:nvPicPr>
          <p:cNvPr id="49"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3435743" y="2618287"/>
            <a:ext cx="216000" cy="216000"/>
          </a:xfrm>
          <a:prstGeom prst="rect">
            <a:avLst/>
          </a:prstGeom>
        </p:spPr>
      </p:pic>
      <p:sp>
        <p:nvSpPr>
          <p:cNvPr id="50" name="Rectangle à coins arrondis 43"/>
          <p:cNvSpPr/>
          <p:nvPr/>
        </p:nvSpPr>
        <p:spPr>
          <a:xfrm>
            <a:off x="3673042" y="2689775"/>
            <a:ext cx="383698" cy="151628"/>
          </a:xfrm>
          <a:prstGeom prst="rect">
            <a:avLst/>
          </a:prstGeom>
          <a:noFill/>
          <a:ln w="12700" cap="flat" cmpd="sng" algn="ctr">
            <a:noFill/>
            <a:prstDash val="solid"/>
            <a:miter lim="800000"/>
          </a:ln>
          <a:effectLst/>
        </p:spPr>
        <p:txBody>
          <a:bodyPr wrap="none" lIns="0" tIns="0" rIns="0" bIns="0" rtlCol="0" anchor="b" anchorCtr="0"/>
          <a:lstStyle/>
          <a:p>
            <a:pPr defTabSz="457200" fontAlgn="auto">
              <a:lnSpc>
                <a:spcPts val="800"/>
              </a:lnSpc>
              <a:spcBef>
                <a:spcPts val="0"/>
              </a:spcBef>
              <a:spcAft>
                <a:spcPts val="0"/>
              </a:spcAft>
              <a:defRPr/>
            </a:pPr>
            <a:r>
              <a:rPr lang="en-IE" sz="1000" b="0" kern="0">
                <a:solidFill>
                  <a:prstClr val="black">
                    <a:lumMod val="50000"/>
                    <a:lumOff val="50000"/>
                  </a:prstClr>
                </a:solidFill>
                <a:latin typeface="Calibri" panose="020F0502020204030204"/>
              </a:rPr>
              <a:t>OIA/FIA</a:t>
            </a:r>
          </a:p>
        </p:txBody>
      </p:sp>
      <p:sp>
        <p:nvSpPr>
          <p:cNvPr id="29" name="Flèche vers le haut 53"/>
          <p:cNvSpPr/>
          <p:nvPr/>
        </p:nvSpPr>
        <p:spPr>
          <a:xfrm rot="10800000">
            <a:off x="4169576" y="3390528"/>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41" name="Flèche vers le haut 17"/>
          <p:cNvSpPr/>
          <p:nvPr/>
        </p:nvSpPr>
        <p:spPr>
          <a:xfrm rot="10800000">
            <a:off x="4169575" y="2763719"/>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37" name="Flèche vers le haut 29"/>
          <p:cNvSpPr/>
          <p:nvPr/>
        </p:nvSpPr>
        <p:spPr>
          <a:xfrm rot="10800000">
            <a:off x="8574903" y="4770273"/>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algn="ctr" defTabSz="457200" fontAlgn="auto">
              <a:spcBef>
                <a:spcPts val="0"/>
              </a:spcBef>
              <a:spcAft>
                <a:spcPts val="0"/>
              </a:spcAft>
              <a:defRPr/>
            </a:pPr>
            <a:endParaRPr lang="en-IE" sz="1800" b="0" kern="0">
              <a:solidFill>
                <a:prstClr val="white"/>
              </a:solidFill>
              <a:latin typeface="Calibri" panose="020F0502020204030204"/>
            </a:endParaRPr>
          </a:p>
        </p:txBody>
      </p:sp>
      <p:sp>
        <p:nvSpPr>
          <p:cNvPr id="2" name="Title 1"/>
          <p:cNvSpPr>
            <a:spLocks noGrp="1"/>
          </p:cNvSpPr>
          <p:nvPr>
            <p:ph type="title"/>
          </p:nvPr>
        </p:nvSpPr>
        <p:spPr>
          <a:xfrm>
            <a:off x="987471" y="1189774"/>
            <a:ext cx="10972800" cy="936625"/>
          </a:xfrm>
        </p:spPr>
        <p:txBody>
          <a:bodyPr/>
          <a:lstStyle/>
          <a:p>
            <a:r>
              <a:rPr lang="en-GB" sz="3000" i="1"/>
              <a:t>Electronic Signature Process</a:t>
            </a:r>
            <a:endParaRPr lang="en-US" sz="3000" i="1"/>
          </a:p>
        </p:txBody>
      </p:sp>
      <p:sp>
        <p:nvSpPr>
          <p:cNvPr id="52" name="Learning  Outcomes"/>
          <p:cNvSpPr txBox="1"/>
          <p:nvPr/>
        </p:nvSpPr>
        <p:spPr>
          <a:xfrm>
            <a:off x="1064037" y="199490"/>
            <a:ext cx="11365750" cy="122084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25400" tIns="25400" rIns="25400" bIns="25400" anchor="ctr">
            <a:spAutoFit/>
          </a:bodyPr>
          <a:lstStyle>
            <a:lvl1pPr>
              <a:defRPr sz="9600" b="1">
                <a:solidFill>
                  <a:schemeClr val="accent1">
                    <a:lumOff val="-7647"/>
                  </a:schemeClr>
                </a:solidFill>
              </a:defRPr>
            </a:lvl1pPr>
          </a:lstStyle>
          <a:p>
            <a:r>
              <a:rPr lang="en-IE" sz="3800">
                <a:solidFill>
                  <a:srgbClr val="004494"/>
                </a:solidFill>
              </a:rPr>
              <a:t>How</a:t>
            </a:r>
            <a:r>
              <a:rPr lang="en-IE" sz="3800">
                <a:solidFill>
                  <a:schemeClr val="tx1"/>
                </a:solidFill>
              </a:rPr>
              <a:t> can </a:t>
            </a:r>
            <a:r>
              <a:rPr lang="en-IE" sz="3800">
                <a:solidFill>
                  <a:schemeClr val="tx1"/>
                </a:solidFill>
                <a:ea typeface="+mn-lt"/>
                <a:cs typeface="+mn-lt"/>
              </a:rPr>
              <a:t>External Partners </a:t>
            </a:r>
            <a:r>
              <a:rPr lang="en-IE" sz="3800">
                <a:solidFill>
                  <a:schemeClr val="tx1"/>
                </a:solidFill>
              </a:rPr>
              <a:t>sign procurement contracts today?</a:t>
            </a:r>
            <a:endParaRPr sz="3800">
              <a:solidFill>
                <a:schemeClr val="tx1"/>
              </a:solidFill>
            </a:endParaRPr>
          </a:p>
        </p:txBody>
      </p:sp>
      <p:sp>
        <p:nvSpPr>
          <p:cNvPr id="3" name="Rectangle 2"/>
          <p:cNvSpPr/>
          <p:nvPr/>
        </p:nvSpPr>
        <p:spPr>
          <a:xfrm>
            <a:off x="983113" y="4291148"/>
            <a:ext cx="2887079" cy="113587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175"/>
            <a:r>
              <a:rPr lang="en-US" sz="1600" b="1">
                <a:solidFill>
                  <a:schemeClr val="bg1"/>
                </a:solidFill>
              </a:rPr>
              <a:t>NOT </a:t>
            </a:r>
            <a:endParaRPr lang="en-US">
              <a:solidFill>
                <a:schemeClr val="bg1"/>
              </a:solidFill>
              <a:cs typeface="Arial"/>
            </a:endParaRPr>
          </a:p>
          <a:p>
            <a:pPr marL="174625" indent="-171450">
              <a:buFont typeface="Arial" panose="020B0604020202020204" pitchFamily="34" charset="0"/>
              <a:buChar char="•"/>
            </a:pPr>
            <a:r>
              <a:rPr lang="en-US" sz="1600" b="1">
                <a:solidFill>
                  <a:schemeClr val="bg1"/>
                </a:solidFill>
              </a:rPr>
              <a:t>Contribution Agreement</a:t>
            </a:r>
            <a:endParaRPr lang="en-US">
              <a:solidFill>
                <a:schemeClr val="bg1"/>
              </a:solidFill>
            </a:endParaRPr>
          </a:p>
          <a:p>
            <a:pPr marL="174625" indent="-171450">
              <a:buFont typeface="Arial" panose="020B0604020202020204" pitchFamily="34" charset="0"/>
              <a:buChar char="•"/>
            </a:pPr>
            <a:r>
              <a:rPr lang="en-US" sz="1600" b="1">
                <a:solidFill>
                  <a:schemeClr val="bg1"/>
                </a:solidFill>
              </a:rPr>
              <a:t>Direct award of grants</a:t>
            </a:r>
          </a:p>
        </p:txBody>
      </p:sp>
      <p:sp>
        <p:nvSpPr>
          <p:cNvPr id="4" name="Rectangle 3">
            <a:extLst>
              <a:ext uri="{FF2B5EF4-FFF2-40B4-BE49-F238E27FC236}">
                <a16:creationId xmlns:a16="http://schemas.microsoft.com/office/drawing/2014/main" id="{1AEA8542-503F-45CF-B4F2-DECEA426F0F6}"/>
              </a:ext>
            </a:extLst>
          </p:cNvPr>
          <p:cNvSpPr/>
          <p:nvPr/>
        </p:nvSpPr>
        <p:spPr>
          <a:xfrm>
            <a:off x="983975" y="2532822"/>
            <a:ext cx="2314158" cy="1403073"/>
          </a:xfrm>
          <a:prstGeom prst="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p>
        </p:txBody>
      </p:sp>
    </p:spTree>
    <p:extLst>
      <p:ext uri="{BB962C8B-B14F-4D97-AF65-F5344CB8AC3E}">
        <p14:creationId xmlns:p14="http://schemas.microsoft.com/office/powerpoint/2010/main" val="3509996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99826" y="1791740"/>
            <a:ext cx="5373590" cy="458413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stretch>
            <a:fillRect/>
          </a:stretch>
        </p:blipFill>
        <p:spPr>
          <a:xfrm>
            <a:off x="3800268" y="1892833"/>
            <a:ext cx="5559700" cy="4568058"/>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a:stretch>
            <a:fillRect/>
          </a:stretch>
        </p:blipFill>
        <p:spPr>
          <a:xfrm>
            <a:off x="6900575" y="1892833"/>
            <a:ext cx="4942750" cy="4582774"/>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a:xfrm>
            <a:off x="880900" y="303191"/>
            <a:ext cx="6492516" cy="782357"/>
          </a:xfrm>
        </p:spPr>
        <p:txBody>
          <a:bodyPr/>
          <a:lstStyle/>
          <a:p>
            <a:pPr algn="ctr"/>
            <a:r>
              <a:rPr lang="en-IE" b="1">
                <a:solidFill>
                  <a:srgbClr val="002060"/>
                </a:solidFill>
              </a:rPr>
              <a:t> </a:t>
            </a:r>
            <a:br>
              <a:rPr lang="en-IE" b="1">
                <a:solidFill>
                  <a:srgbClr val="002060"/>
                </a:solidFill>
              </a:rPr>
            </a:br>
            <a:r>
              <a:rPr lang="en-IE" b="1">
                <a:solidFill>
                  <a:srgbClr val="004494"/>
                </a:solidFill>
              </a:rPr>
              <a:t>e-Signature of contracts </a:t>
            </a:r>
            <a:endParaRPr lang="en-GB" b="1">
              <a:solidFill>
                <a:srgbClr val="004494"/>
              </a:solidFill>
            </a:endParaRPr>
          </a:p>
        </p:txBody>
      </p:sp>
    </p:spTree>
    <p:extLst>
      <p:ext uri="{BB962C8B-B14F-4D97-AF65-F5344CB8AC3E}">
        <p14:creationId xmlns:p14="http://schemas.microsoft.com/office/powerpoint/2010/main" val="1746253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3694" r="17088" b="6100"/>
          <a:stretch/>
        </p:blipFill>
        <p:spPr>
          <a:xfrm>
            <a:off x="1160059" y="1121741"/>
            <a:ext cx="7301553" cy="5374594"/>
          </a:xfrm>
          <a:prstGeom prst="rect">
            <a:avLst/>
          </a:prstGeom>
          <a:ln>
            <a:solidFill>
              <a:schemeClr val="tx2"/>
            </a:solidFill>
          </a:ln>
        </p:spPr>
      </p:pic>
      <p:sp>
        <p:nvSpPr>
          <p:cNvPr id="2" name="Title 1"/>
          <p:cNvSpPr>
            <a:spLocks noGrp="1"/>
          </p:cNvSpPr>
          <p:nvPr>
            <p:ph type="title"/>
          </p:nvPr>
        </p:nvSpPr>
        <p:spPr>
          <a:xfrm>
            <a:off x="957074" y="100723"/>
            <a:ext cx="10515600" cy="782357"/>
          </a:xfrm>
        </p:spPr>
        <p:txBody>
          <a:bodyPr/>
          <a:lstStyle/>
          <a:p>
            <a:r>
              <a:rPr lang="en-IE" b="1"/>
              <a:t>Sample of e-Signature</a:t>
            </a:r>
            <a:endParaRPr lang="en-GB" b="1"/>
          </a:p>
        </p:txBody>
      </p:sp>
      <p:sp>
        <p:nvSpPr>
          <p:cNvPr id="4" name="Rectangle 3"/>
          <p:cNvSpPr/>
          <p:nvPr/>
        </p:nvSpPr>
        <p:spPr>
          <a:xfrm>
            <a:off x="1651379" y="3316406"/>
            <a:ext cx="5991367" cy="176056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0478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chine generated alternative text:&#10;UNKNOWN UNKNOWN &#10;Sign a transaction &#10;Welcome UNKNOWN UNKNOWN, you have been requested to digitally sign a transactiom &#10;Please authenticate with your ELI Login password to perform the signature. &#10;Requested by signature-callbacks &#10;Description: Please sign the Contract document &#10;Reason: For Signature &#10;Comment &#10;Password &#10;Sign &#10;Printer-triendly Version I @ See the complete transaction "/>
          <p:cNvPicPr/>
          <p:nvPr/>
        </p:nvPicPr>
        <p:blipFill>
          <a:blip r:embed="rId2">
            <a:extLst>
              <a:ext uri="{28A0092B-C50C-407E-A947-70E740481C1C}">
                <a14:useLocalDpi xmlns:a14="http://schemas.microsoft.com/office/drawing/2010/main" val="0"/>
              </a:ext>
            </a:extLst>
          </a:blip>
          <a:srcRect/>
          <a:stretch>
            <a:fillRect/>
          </a:stretch>
        </p:blipFill>
        <p:spPr bwMode="auto">
          <a:xfrm>
            <a:off x="1501254" y="1392072"/>
            <a:ext cx="8746832" cy="4600100"/>
          </a:xfrm>
          <a:prstGeom prst="rect">
            <a:avLst/>
          </a:prstGeom>
          <a:noFill/>
          <a:ln>
            <a:solidFill>
              <a:schemeClr val="tx2"/>
            </a:solidFill>
          </a:ln>
        </p:spPr>
      </p:pic>
      <p:sp>
        <p:nvSpPr>
          <p:cNvPr id="3" name="Title 2"/>
          <p:cNvSpPr>
            <a:spLocks noGrp="1"/>
          </p:cNvSpPr>
          <p:nvPr>
            <p:ph type="title"/>
          </p:nvPr>
        </p:nvSpPr>
        <p:spPr>
          <a:xfrm>
            <a:off x="998017" y="287396"/>
            <a:ext cx="10515600" cy="782357"/>
          </a:xfrm>
        </p:spPr>
        <p:txBody>
          <a:bodyPr/>
          <a:lstStyle/>
          <a:p>
            <a:r>
              <a:rPr lang="en-IE" b="1"/>
              <a:t>A Simple Process for e-Signature </a:t>
            </a:r>
            <a:endParaRPr lang="en-GB" b="1"/>
          </a:p>
        </p:txBody>
      </p:sp>
      <p:sp>
        <p:nvSpPr>
          <p:cNvPr id="7" name="Rectangle 6"/>
          <p:cNvSpPr/>
          <p:nvPr/>
        </p:nvSpPr>
        <p:spPr>
          <a:xfrm>
            <a:off x="4107975" y="2819067"/>
            <a:ext cx="3766783" cy="8385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741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a:t>Speakers </a:t>
            </a:r>
            <a:endParaRPr lang="en-GB" b="1"/>
          </a:p>
        </p:txBody>
      </p:sp>
      <p:sp>
        <p:nvSpPr>
          <p:cNvPr id="4" name="TextBox 3"/>
          <p:cNvSpPr txBox="1"/>
          <p:nvPr/>
        </p:nvSpPr>
        <p:spPr>
          <a:xfrm>
            <a:off x="7726176" y="2633362"/>
            <a:ext cx="3316988" cy="1228198"/>
          </a:xfrm>
          <a:prstGeom prst="rect">
            <a:avLst/>
          </a:prstGeom>
          <a:solidFill>
            <a:schemeClr val="bg1"/>
          </a:solidFill>
        </p:spPr>
        <p:txBody>
          <a:bodyPr wrap="square" tIns="180000" rtlCol="0">
            <a:spAutoFit/>
          </a:bodyPr>
          <a:lstStyle/>
          <a:p>
            <a:pPr>
              <a:spcAft>
                <a:spcPts val="600"/>
              </a:spcAft>
            </a:pPr>
            <a:r>
              <a:rPr lang="en-IE" b="1">
                <a:solidFill>
                  <a:schemeClr val="tx2"/>
                </a:solidFill>
              </a:rPr>
              <a:t>Lissa CHAZOT</a:t>
            </a:r>
          </a:p>
          <a:p>
            <a:pPr>
              <a:spcAft>
                <a:spcPts val="2500"/>
              </a:spcAft>
            </a:pPr>
            <a:r>
              <a:rPr lang="en-IE" sz="1400" b="1" i="1">
                <a:solidFill>
                  <a:schemeClr val="tx1">
                    <a:lumMod val="60000"/>
                    <a:lumOff val="40000"/>
                  </a:schemeClr>
                </a:solidFill>
              </a:rPr>
              <a:t>Awareness &amp; Dissemination Officer, </a:t>
            </a:r>
            <a:r>
              <a:rPr lang="en-IE" sz="1400" b="1">
                <a:solidFill>
                  <a:schemeClr val="tx1">
                    <a:lumMod val="60000"/>
                    <a:lumOff val="40000"/>
                  </a:schemeClr>
                </a:solidFill>
              </a:rPr>
              <a:t>Change Management,                       DG INTPA R5</a:t>
            </a:r>
          </a:p>
        </p:txBody>
      </p:sp>
      <p:cxnSp>
        <p:nvCxnSpPr>
          <p:cNvPr id="5" name="Straight Connector 4"/>
          <p:cNvCxnSpPr/>
          <p:nvPr/>
        </p:nvCxnSpPr>
        <p:spPr>
          <a:xfrm>
            <a:off x="7697304" y="2674776"/>
            <a:ext cx="26769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12228" y="2653714"/>
            <a:ext cx="2676939" cy="1228198"/>
          </a:xfrm>
          <a:prstGeom prst="rect">
            <a:avLst/>
          </a:prstGeom>
          <a:solidFill>
            <a:schemeClr val="bg1"/>
          </a:solidFill>
        </p:spPr>
        <p:txBody>
          <a:bodyPr wrap="square" tIns="180000" rtlCol="0">
            <a:spAutoFit/>
          </a:bodyPr>
          <a:lstStyle/>
          <a:p>
            <a:pPr>
              <a:spcAft>
                <a:spcPts val="600"/>
              </a:spcAft>
            </a:pPr>
            <a:r>
              <a:rPr lang="en-IE" b="1">
                <a:solidFill>
                  <a:schemeClr val="tx2"/>
                </a:solidFill>
              </a:rPr>
              <a:t>Thierry DUDERMEL</a:t>
            </a:r>
          </a:p>
          <a:p>
            <a:pPr>
              <a:spcAft>
                <a:spcPts val="2500"/>
              </a:spcAft>
            </a:pPr>
            <a:r>
              <a:rPr lang="en-IE" sz="1400" b="1" i="1">
                <a:solidFill>
                  <a:schemeClr val="tx1">
                    <a:lumMod val="60000"/>
                    <a:lumOff val="40000"/>
                  </a:schemeClr>
                </a:solidFill>
              </a:rPr>
              <a:t>Head of Sector – User Support,                                </a:t>
            </a:r>
            <a:r>
              <a:rPr lang="en-IE" sz="1400" b="1">
                <a:solidFill>
                  <a:schemeClr val="tx1">
                    <a:lumMod val="60000"/>
                    <a:lumOff val="40000"/>
                  </a:schemeClr>
                </a:solidFill>
              </a:rPr>
              <a:t>DG INTPA R5</a:t>
            </a:r>
          </a:p>
        </p:txBody>
      </p:sp>
      <p:cxnSp>
        <p:nvCxnSpPr>
          <p:cNvPr id="15" name="Straight Connector 14"/>
          <p:cNvCxnSpPr/>
          <p:nvPr/>
        </p:nvCxnSpPr>
        <p:spPr>
          <a:xfrm>
            <a:off x="1162532" y="2653715"/>
            <a:ext cx="26769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3E1BF8-536E-49C1-9B14-0D3419B60891}"/>
              </a:ext>
            </a:extLst>
          </p:cNvPr>
          <p:cNvSpPr txBox="1"/>
          <p:nvPr/>
        </p:nvSpPr>
        <p:spPr>
          <a:xfrm>
            <a:off x="4202182" y="2666492"/>
            <a:ext cx="3280105" cy="1212809"/>
          </a:xfrm>
          <a:prstGeom prst="rect">
            <a:avLst/>
          </a:prstGeom>
          <a:solidFill>
            <a:schemeClr val="bg1"/>
          </a:solidFill>
        </p:spPr>
        <p:txBody>
          <a:bodyPr wrap="square" tIns="180000" rtlCol="0">
            <a:spAutoFit/>
          </a:bodyPr>
          <a:lstStyle/>
          <a:p>
            <a:r>
              <a:rPr lang="en-GB" b="1">
                <a:solidFill>
                  <a:schemeClr val="tx2"/>
                </a:solidFill>
              </a:rPr>
              <a:t>Laura Maria GONZALEZ ALBERTI</a:t>
            </a:r>
          </a:p>
          <a:p>
            <a:pPr>
              <a:spcAft>
                <a:spcPts val="2500"/>
              </a:spcAft>
            </a:pPr>
            <a:r>
              <a:rPr lang="en-IE" sz="1400" b="1" i="1">
                <a:solidFill>
                  <a:schemeClr val="tx1">
                    <a:lumMod val="60000"/>
                    <a:lumOff val="40000"/>
                  </a:schemeClr>
                </a:solidFill>
              </a:rPr>
              <a:t>Senior Trainer and Training Lead, </a:t>
            </a:r>
            <a:r>
              <a:rPr lang="en-IE" sz="1400" b="1">
                <a:solidFill>
                  <a:schemeClr val="tx1">
                    <a:lumMod val="60000"/>
                    <a:lumOff val="40000"/>
                  </a:schemeClr>
                </a:solidFill>
              </a:rPr>
              <a:t>Change Management, DG INTPA R5</a:t>
            </a:r>
            <a:endParaRPr lang="en-GB" sz="1400" b="1"/>
          </a:p>
        </p:txBody>
      </p:sp>
      <p:cxnSp>
        <p:nvCxnSpPr>
          <p:cNvPr id="11" name="Straight Connector 10">
            <a:extLst>
              <a:ext uri="{FF2B5EF4-FFF2-40B4-BE49-F238E27FC236}">
                <a16:creationId xmlns:a16="http://schemas.microsoft.com/office/drawing/2014/main" id="{4E7C332D-E6ED-4565-B935-375BC49C71EF}"/>
              </a:ext>
            </a:extLst>
          </p:cNvPr>
          <p:cNvCxnSpPr>
            <a:cxnSpLocks/>
          </p:cNvCxnSpPr>
          <p:nvPr/>
        </p:nvCxnSpPr>
        <p:spPr>
          <a:xfrm>
            <a:off x="4152487" y="2666493"/>
            <a:ext cx="2676939"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97153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descr="Graphical user interface, text, application, email&#10;&#10;Description automatically generated">
            <a:extLst>
              <a:ext uri="{FF2B5EF4-FFF2-40B4-BE49-F238E27FC236}">
                <a16:creationId xmlns:a16="http://schemas.microsoft.com/office/drawing/2014/main" id="{3BAE0EE2-9647-4CAD-A684-74DB9AFF31D4}"/>
              </a:ext>
            </a:extLst>
          </p:cNvPr>
          <p:cNvPicPr>
            <a:picLocks noChangeAspect="1"/>
          </p:cNvPicPr>
          <p:nvPr/>
        </p:nvPicPr>
        <p:blipFill>
          <a:blip r:embed="rId2"/>
          <a:stretch>
            <a:fillRect/>
          </a:stretch>
        </p:blipFill>
        <p:spPr>
          <a:xfrm>
            <a:off x="1000664" y="141192"/>
            <a:ext cx="10665122" cy="5051614"/>
          </a:xfrm>
          <a:prstGeom prst="rect">
            <a:avLst/>
          </a:prstGeom>
        </p:spPr>
      </p:pic>
      <p:pic>
        <p:nvPicPr>
          <p:cNvPr id="16" name="Picture 16" descr="A picture containing text&#10;&#10;Description automatically generated">
            <a:extLst>
              <a:ext uri="{FF2B5EF4-FFF2-40B4-BE49-F238E27FC236}">
                <a16:creationId xmlns:a16="http://schemas.microsoft.com/office/drawing/2014/main" id="{58259C68-4817-4D20-99F0-6C1C26BD1DD2}"/>
              </a:ext>
            </a:extLst>
          </p:cNvPr>
          <p:cNvPicPr>
            <a:picLocks noChangeAspect="1"/>
          </p:cNvPicPr>
          <p:nvPr/>
        </p:nvPicPr>
        <p:blipFill>
          <a:blip r:embed="rId3"/>
          <a:stretch>
            <a:fillRect/>
          </a:stretch>
        </p:blipFill>
        <p:spPr>
          <a:xfrm>
            <a:off x="1000664" y="6020873"/>
            <a:ext cx="9155502" cy="682215"/>
          </a:xfrm>
          <a:prstGeom prst="rect">
            <a:avLst/>
          </a:prstGeom>
        </p:spPr>
      </p:pic>
      <p:sp>
        <p:nvSpPr>
          <p:cNvPr id="18" name="Title 3">
            <a:extLst>
              <a:ext uri="{FF2B5EF4-FFF2-40B4-BE49-F238E27FC236}">
                <a16:creationId xmlns:a16="http://schemas.microsoft.com/office/drawing/2014/main" id="{9E7ED972-186A-4B48-ABA7-B67C38D3A7B1}"/>
              </a:ext>
            </a:extLst>
          </p:cNvPr>
          <p:cNvSpPr>
            <a:spLocks noGrp="1"/>
          </p:cNvSpPr>
          <p:nvPr>
            <p:ph type="title"/>
          </p:nvPr>
        </p:nvSpPr>
        <p:spPr>
          <a:xfrm>
            <a:off x="999477" y="5184257"/>
            <a:ext cx="10932543" cy="782357"/>
          </a:xfrm>
        </p:spPr>
        <p:txBody>
          <a:bodyPr/>
          <a:lstStyle/>
          <a:p>
            <a:r>
              <a:rPr lang="en-US" sz="3600" b="1">
                <a:cs typeface="Arial"/>
              </a:rPr>
              <a:t>Locate a Call for Tender</a:t>
            </a:r>
            <a:endParaRPr lang="en-US"/>
          </a:p>
        </p:txBody>
      </p:sp>
      <p:sp>
        <p:nvSpPr>
          <p:cNvPr id="2" name="Rectangle 1">
            <a:extLst>
              <a:ext uri="{FF2B5EF4-FFF2-40B4-BE49-F238E27FC236}">
                <a16:creationId xmlns:a16="http://schemas.microsoft.com/office/drawing/2014/main" id="{56124494-E261-41AE-AC49-2D7A0D076F57}"/>
              </a:ext>
            </a:extLst>
          </p:cNvPr>
          <p:cNvSpPr/>
          <p:nvPr/>
        </p:nvSpPr>
        <p:spPr>
          <a:xfrm>
            <a:off x="2313987" y="2007754"/>
            <a:ext cx="1220585" cy="377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26F44A93-2A54-4256-85E3-B9DC07E4517F}"/>
              </a:ext>
            </a:extLst>
          </p:cNvPr>
          <p:cNvSpPr/>
          <p:nvPr/>
        </p:nvSpPr>
        <p:spPr>
          <a:xfrm>
            <a:off x="1386334" y="649406"/>
            <a:ext cx="1750671" cy="526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39983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78CA4D-C3CE-4C4F-900B-260DEFF2EFD9}"/>
              </a:ext>
            </a:extLst>
          </p:cNvPr>
          <p:cNvSpPr>
            <a:spLocks noGrp="1"/>
          </p:cNvSpPr>
          <p:nvPr>
            <p:ph type="sldNum" sz="quarter" idx="12"/>
          </p:nvPr>
        </p:nvSpPr>
        <p:spPr/>
        <p:txBody>
          <a:bodyPr/>
          <a:lstStyle/>
          <a:p>
            <a:fld id="{F46C79FD-C571-418B-AB0F-5EE936C85276}" type="slidenum">
              <a:rPr lang="en-GB" dirty="0" smtClean="0"/>
              <a:t>31</a:t>
            </a:fld>
            <a:endParaRPr lang="en-GB"/>
          </a:p>
        </p:txBody>
      </p:sp>
      <p:sp>
        <p:nvSpPr>
          <p:cNvPr id="4" name="Title 3">
            <a:extLst>
              <a:ext uri="{FF2B5EF4-FFF2-40B4-BE49-F238E27FC236}">
                <a16:creationId xmlns:a16="http://schemas.microsoft.com/office/drawing/2014/main" id="{D42BEE55-792B-4632-A031-FB89BEC35279}"/>
              </a:ext>
            </a:extLst>
          </p:cNvPr>
          <p:cNvSpPr>
            <a:spLocks noGrp="1"/>
          </p:cNvSpPr>
          <p:nvPr>
            <p:ph type="title"/>
          </p:nvPr>
        </p:nvSpPr>
        <p:spPr>
          <a:xfrm>
            <a:off x="1157628" y="5443049"/>
            <a:ext cx="10515600" cy="782357"/>
          </a:xfrm>
        </p:spPr>
        <p:txBody>
          <a:bodyPr/>
          <a:lstStyle/>
          <a:p>
            <a:r>
              <a:rPr lang="en-US" sz="2500" b="1">
                <a:cs typeface="Arial"/>
              </a:rPr>
              <a:t>Link to </a:t>
            </a:r>
            <a:r>
              <a:rPr lang="en-US" sz="2500" b="1" err="1">
                <a:cs typeface="Arial"/>
              </a:rPr>
              <a:t>eTendering</a:t>
            </a:r>
            <a:r>
              <a:rPr lang="en-US" sz="2500" b="1">
                <a:cs typeface="Arial"/>
              </a:rPr>
              <a:t> - Access Contract Notice</a:t>
            </a:r>
          </a:p>
        </p:txBody>
      </p:sp>
      <p:pic>
        <p:nvPicPr>
          <p:cNvPr id="5" name="Picture 5" descr="Graphical user interface, application, Teams&#10;&#10;Description automatically generated">
            <a:extLst>
              <a:ext uri="{FF2B5EF4-FFF2-40B4-BE49-F238E27FC236}">
                <a16:creationId xmlns:a16="http://schemas.microsoft.com/office/drawing/2014/main" id="{D366C0C3-018B-4CB7-BFEE-D512398BC67F}"/>
              </a:ext>
            </a:extLst>
          </p:cNvPr>
          <p:cNvPicPr>
            <a:picLocks noChangeAspect="1"/>
          </p:cNvPicPr>
          <p:nvPr/>
        </p:nvPicPr>
        <p:blipFill>
          <a:blip r:embed="rId2"/>
          <a:stretch>
            <a:fillRect/>
          </a:stretch>
        </p:blipFill>
        <p:spPr>
          <a:xfrm>
            <a:off x="1158816" y="431124"/>
            <a:ext cx="10276934" cy="5233752"/>
          </a:xfrm>
          <a:prstGeom prst="rect">
            <a:avLst/>
          </a:prstGeom>
        </p:spPr>
      </p:pic>
      <p:sp>
        <p:nvSpPr>
          <p:cNvPr id="6" name="Rectangle 5">
            <a:extLst>
              <a:ext uri="{FF2B5EF4-FFF2-40B4-BE49-F238E27FC236}">
                <a16:creationId xmlns:a16="http://schemas.microsoft.com/office/drawing/2014/main" id="{033CC3A2-E65A-4F72-9381-DC810E416901}"/>
              </a:ext>
            </a:extLst>
          </p:cNvPr>
          <p:cNvSpPr/>
          <p:nvPr/>
        </p:nvSpPr>
        <p:spPr>
          <a:xfrm>
            <a:off x="2950234" y="5128404"/>
            <a:ext cx="1020791" cy="5319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927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53009" y="0"/>
            <a:ext cx="10515600" cy="782357"/>
          </a:xfrm>
        </p:spPr>
        <p:txBody>
          <a:bodyPr/>
          <a:lstStyle/>
          <a:p>
            <a:r>
              <a:rPr lang="en-US"/>
              <a:t>Direct Award with e-signature</a:t>
            </a:r>
          </a:p>
        </p:txBody>
      </p:sp>
      <p:sp>
        <p:nvSpPr>
          <p:cNvPr id="3" name="Content Placeholder 2"/>
          <p:cNvSpPr>
            <a:spLocks noGrp="1"/>
          </p:cNvSpPr>
          <p:nvPr>
            <p:ph idx="1"/>
          </p:nvPr>
        </p:nvSpPr>
        <p:spPr>
          <a:xfrm>
            <a:off x="1170708" y="920694"/>
            <a:ext cx="10905699" cy="3881904"/>
          </a:xfrm>
        </p:spPr>
        <p:txBody>
          <a:bodyPr/>
          <a:lstStyle/>
          <a:p>
            <a:pPr marL="446088" indent="-446088">
              <a:buClr>
                <a:schemeClr val="accent2"/>
              </a:buClr>
              <a:buFont typeface="Wingdings" panose="05000000000000000000" pitchFamily="2" charset="2"/>
              <a:buChar char="Ø"/>
            </a:pPr>
            <a:r>
              <a:rPr lang="en-US" sz="2000" b="1"/>
              <a:t>Planned contract</a:t>
            </a:r>
          </a:p>
          <a:p>
            <a:pPr marL="446088" indent="-446088">
              <a:buClr>
                <a:schemeClr val="accent2"/>
              </a:buClr>
              <a:buFont typeface="Wingdings" panose="05000000000000000000" pitchFamily="2" charset="2"/>
              <a:buChar char="Ø"/>
            </a:pPr>
            <a:r>
              <a:rPr lang="en-US" sz="2000">
                <a:solidFill>
                  <a:schemeClr val="bg1">
                    <a:lumMod val="50000"/>
                  </a:schemeClr>
                </a:solidFill>
              </a:rPr>
              <a:t>No publication</a:t>
            </a:r>
          </a:p>
          <a:p>
            <a:pPr marL="446088" indent="-446088">
              <a:buClr>
                <a:schemeClr val="accent2"/>
              </a:buClr>
              <a:buFont typeface="Wingdings" panose="05000000000000000000" pitchFamily="2" charset="2"/>
              <a:buChar char="Ø"/>
            </a:pPr>
            <a:r>
              <a:rPr lang="en-US" sz="2000">
                <a:solidFill>
                  <a:schemeClr val="bg1">
                    <a:lumMod val="50000"/>
                  </a:schemeClr>
                </a:solidFill>
              </a:rPr>
              <a:t>Pre-award (on paper)</a:t>
            </a:r>
          </a:p>
          <a:p>
            <a:pPr marL="446088" indent="-446088">
              <a:buClr>
                <a:schemeClr val="accent2"/>
              </a:buClr>
              <a:buFont typeface="Wingdings" panose="05000000000000000000" pitchFamily="2" charset="2"/>
              <a:buChar char="Ø"/>
            </a:pPr>
            <a:r>
              <a:rPr lang="en-US" sz="2000" b="1"/>
              <a:t>Contract preparation</a:t>
            </a:r>
          </a:p>
          <a:p>
            <a:pPr marL="446088" indent="-446088">
              <a:buClr>
                <a:schemeClr val="accent2"/>
              </a:buClr>
              <a:buFont typeface="Wingdings" panose="05000000000000000000" pitchFamily="2" charset="2"/>
              <a:buChar char="Ø"/>
            </a:pPr>
            <a:r>
              <a:rPr lang="en-US" sz="2000" b="1"/>
              <a:t>Budgetary Commitment and Visa chain</a:t>
            </a:r>
          </a:p>
          <a:p>
            <a:pPr marL="446088" indent="-446088">
              <a:buClr>
                <a:schemeClr val="accent2"/>
              </a:buClr>
              <a:buFont typeface="Wingdings" panose="05000000000000000000" pitchFamily="2" charset="2"/>
              <a:buChar char="Ø"/>
            </a:pPr>
            <a:r>
              <a:rPr lang="en-US" sz="2000" b="1"/>
              <a:t>E-signature</a:t>
            </a:r>
          </a:p>
          <a:p>
            <a:pPr marL="446088" indent="-446088">
              <a:buClr>
                <a:schemeClr val="accent2"/>
              </a:buClr>
              <a:buFont typeface="Wingdings" panose="05000000000000000000" pitchFamily="2" charset="2"/>
              <a:buChar char="Ø"/>
            </a:pPr>
            <a:r>
              <a:rPr lang="en-US" sz="2000" b="1"/>
              <a:t>Management of Deliverables</a:t>
            </a:r>
          </a:p>
          <a:p>
            <a:pPr marL="446088" indent="-446088">
              <a:buClr>
                <a:schemeClr val="accent2"/>
              </a:buClr>
              <a:buFont typeface="Wingdings" panose="05000000000000000000" pitchFamily="2" charset="2"/>
              <a:buChar char="Ø"/>
            </a:pPr>
            <a:r>
              <a:rPr lang="en-US" sz="2000" b="1"/>
              <a:t>Management of Amendments</a:t>
            </a:r>
          </a:p>
          <a:p>
            <a:pPr marL="761604" lvl="2" indent="-446088">
              <a:buClr>
                <a:schemeClr val="accent2"/>
              </a:buClr>
              <a:buFont typeface="Wingdings" panose="05000000000000000000" pitchFamily="2" charset="2"/>
              <a:buChar char="Ø"/>
            </a:pPr>
            <a:r>
              <a:rPr lang="en-US" sz="1600" b="1"/>
              <a:t>Amendments initiated by Contracting Partner</a:t>
            </a:r>
          </a:p>
          <a:p>
            <a:pPr marL="761604" lvl="2" indent="-446088">
              <a:buClr>
                <a:schemeClr val="accent2"/>
              </a:buClr>
              <a:buFont typeface="Wingdings" panose="05000000000000000000" pitchFamily="2" charset="2"/>
              <a:buChar char="Ø"/>
            </a:pPr>
            <a:r>
              <a:rPr lang="en-US" sz="1600" b="1"/>
              <a:t>Amendments initiated by EU</a:t>
            </a:r>
          </a:p>
          <a:p>
            <a:pPr marL="446088" lvl="1" indent="-446088">
              <a:buClr>
                <a:schemeClr val="accent2"/>
              </a:buClr>
              <a:buFont typeface="Wingdings" panose="05000000000000000000" pitchFamily="2" charset="2"/>
              <a:buChar char="Ø"/>
            </a:pPr>
            <a:r>
              <a:rPr lang="en-US" sz="2000" b="1"/>
              <a:t>Closing of contract</a:t>
            </a:r>
          </a:p>
          <a:p>
            <a:pPr marL="761604" lvl="2" indent="-446088">
              <a:buClr>
                <a:schemeClr val="accent2"/>
              </a:buClr>
              <a:buFont typeface="Wingdings" panose="05000000000000000000" pitchFamily="2" charset="2"/>
              <a:buChar char="Ø"/>
            </a:pPr>
            <a:endParaRPr lang="en-US" sz="1600" b="1"/>
          </a:p>
        </p:txBody>
      </p:sp>
      <p:sp>
        <p:nvSpPr>
          <p:cNvPr id="5" name="Wave 4"/>
          <p:cNvSpPr/>
          <p:nvPr/>
        </p:nvSpPr>
        <p:spPr bwMode="auto">
          <a:xfrm>
            <a:off x="8256241" y="138337"/>
            <a:ext cx="3312368" cy="914400"/>
          </a:xfrm>
          <a:prstGeom prst="wave">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ctr" anchorCtr="0" compatLnSpc="1">
            <a:prstTxWarp prst="textNoShape">
              <a:avLst/>
            </a:prstTxWarp>
          </a:bodyPr>
          <a:lstStyle/>
          <a:p>
            <a:pPr marL="174625" indent="-171450">
              <a:buFont typeface="Arial" panose="020B0604020202020204" pitchFamily="34" charset="0"/>
              <a:buChar char="•"/>
            </a:pPr>
            <a:r>
              <a:rPr lang="en-US" sz="1400">
                <a:solidFill>
                  <a:schemeClr val="accent2"/>
                </a:solidFill>
                <a:latin typeface="Verdana" pitchFamily="34" charset="0"/>
              </a:rPr>
              <a:t>Contribution Agreement</a:t>
            </a:r>
          </a:p>
          <a:p>
            <a:pPr marL="174625" indent="-171450">
              <a:buFont typeface="Arial" panose="020B0604020202020204" pitchFamily="34" charset="0"/>
              <a:buChar char="•"/>
            </a:pPr>
            <a:r>
              <a:rPr lang="en-US" sz="1400">
                <a:solidFill>
                  <a:schemeClr val="accent2"/>
                </a:solidFill>
                <a:latin typeface="Verdana" pitchFamily="34" charset="0"/>
              </a:rPr>
              <a:t>Direct award of grants</a:t>
            </a:r>
          </a:p>
        </p:txBody>
      </p:sp>
    </p:spTree>
    <p:extLst>
      <p:ext uri="{BB962C8B-B14F-4D97-AF65-F5344CB8AC3E}">
        <p14:creationId xmlns:p14="http://schemas.microsoft.com/office/powerpoint/2010/main" val="200813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5992" y="2899903"/>
            <a:ext cx="1516716" cy="1476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1214704" y="4414258"/>
            <a:ext cx="7033259"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1214704" y="2901169"/>
            <a:ext cx="5515108" cy="1476000"/>
          </a:xfrm>
          <a:prstGeom prst="rect">
            <a:avLst/>
          </a:prstGeom>
          <a:solidFill>
            <a:srgbClr val="4472C4">
              <a:lumMod val="20000"/>
              <a:lumOff val="80000"/>
            </a:srgbClr>
          </a:solidFill>
          <a:ln w="9525" cap="flat" cmpd="sng" algn="ctr">
            <a:solidFill>
              <a:sysClr val="windowText" lastClr="000000">
                <a:lumMod val="50000"/>
                <a:lumOff val="50000"/>
              </a:sys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789964" y="2901169"/>
            <a:ext cx="1457925"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à coins arrondis 3"/>
          <p:cNvSpPr/>
          <p:nvPr/>
        </p:nvSpPr>
        <p:spPr>
          <a:xfrm>
            <a:off x="5506638" y="3389559"/>
            <a:ext cx="1137718"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Update contractual deliverables</a:t>
            </a:r>
          </a:p>
        </p:txBody>
      </p:sp>
      <p:sp>
        <p:nvSpPr>
          <p:cNvPr id="9" name="Rectangle à coins arrondis 4"/>
          <p:cNvSpPr/>
          <p:nvPr/>
        </p:nvSpPr>
        <p:spPr>
          <a:xfrm>
            <a:off x="7055380" y="3389559"/>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50" i="0" u="none" strike="noStrike" kern="0" cap="none" spc="0" normalizeH="0" baseline="0" noProof="0">
                <a:ln>
                  <a:noFill/>
                </a:ln>
                <a:solidFill>
                  <a:srgbClr val="FFC000">
                    <a:lumMod val="75000"/>
                  </a:srgbClr>
                </a:solidFill>
                <a:effectLst/>
                <a:uLnTx/>
                <a:uFillTx/>
                <a:latin typeface="Calibri" panose="020F0502020204030204"/>
                <a:ea typeface="+mn-ea"/>
                <a:cs typeface="+mn-cs"/>
              </a:rPr>
              <a:t>Upload contractual deliverable</a:t>
            </a:r>
          </a:p>
        </p:txBody>
      </p:sp>
      <p:cxnSp>
        <p:nvCxnSpPr>
          <p:cNvPr id="10" name="Connecteur droit avec flèche 6"/>
          <p:cNvCxnSpPr>
            <a:cxnSpLocks/>
          </p:cNvCxnSpPr>
          <p:nvPr/>
        </p:nvCxnSpPr>
        <p:spPr>
          <a:xfrm>
            <a:off x="6644356" y="3623559"/>
            <a:ext cx="411024" cy="0"/>
          </a:xfrm>
          <a:prstGeom prst="straightConnector1">
            <a:avLst/>
          </a:prstGeom>
          <a:noFill/>
          <a:ln w="38100" cap="flat" cmpd="sng" algn="ctr">
            <a:solidFill>
              <a:srgbClr val="4472C4"/>
            </a:solidFill>
            <a:prstDash val="solid"/>
            <a:miter lim="800000"/>
            <a:tailEnd type="triangle"/>
          </a:ln>
          <a:effectLst/>
        </p:spPr>
      </p:cxnSp>
      <p:sp>
        <p:nvSpPr>
          <p:cNvPr id="11" name="ZoneTexte 8"/>
          <p:cNvSpPr txBox="1"/>
          <p:nvPr/>
        </p:nvSpPr>
        <p:spPr>
          <a:xfrm>
            <a:off x="1243756" y="4682898"/>
            <a:ext cx="1761937" cy="938719"/>
          </a:xfrm>
          <a:prstGeom prst="rect">
            <a:avLst/>
          </a:prstGeom>
          <a:noFill/>
        </p:spPr>
        <p:txBody>
          <a:bodyPr wrap="square" rtlCol="0">
            <a:spAutoFit/>
          </a:bodyPr>
          <a:lstStyle/>
          <a:p>
            <a:pPr algn="ctr" defTabSz="457200" fontAlgn="auto">
              <a:spcBef>
                <a:spcPts val="600"/>
              </a:spcBef>
              <a:spcAft>
                <a:spcPts val="0"/>
              </a:spcAft>
            </a:pPr>
            <a:r>
              <a:rPr lang="en-IE" sz="1800">
                <a:solidFill>
                  <a:prstClr val="black"/>
                </a:solidFill>
                <a:latin typeface="Calibri" panose="020F0502020204030204"/>
              </a:rPr>
              <a:t>MANAGE DELIVERABLES</a:t>
            </a:r>
          </a:p>
          <a:p>
            <a:pPr algn="ctr" defTabSz="457200" fontAlgn="auto">
              <a:spcBef>
                <a:spcPts val="600"/>
              </a:spcBef>
              <a:spcAft>
                <a:spcPts val="0"/>
              </a:spcAft>
            </a:pPr>
            <a:r>
              <a:rPr lang="en-IE" sz="1400" b="0">
                <a:solidFill>
                  <a:prstClr val="black">
                    <a:lumMod val="50000"/>
                    <a:lumOff val="50000"/>
                  </a:prstClr>
                </a:solidFill>
                <a:latin typeface="Calibri" panose="020F0502020204030204"/>
              </a:rPr>
              <a:t>Contracting Partner</a:t>
            </a:r>
          </a:p>
        </p:txBody>
      </p:sp>
      <p:sp>
        <p:nvSpPr>
          <p:cNvPr id="12" name="Rectangle à coins arrondis 4"/>
          <p:cNvSpPr/>
          <p:nvPr/>
        </p:nvSpPr>
        <p:spPr>
          <a:xfrm>
            <a:off x="8540681" y="3389559"/>
            <a:ext cx="1053524"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50" i="0" u="none" strike="noStrike" kern="0" cap="none" spc="0" normalizeH="0" baseline="0" noProof="0">
                <a:ln>
                  <a:noFill/>
                </a:ln>
                <a:solidFill>
                  <a:srgbClr val="4472C4"/>
                </a:solidFill>
                <a:effectLst/>
                <a:uLnTx/>
                <a:uFillTx/>
                <a:latin typeface="Calibri" panose="020F0502020204030204"/>
                <a:ea typeface="+mn-ea"/>
                <a:cs typeface="+mn-cs"/>
              </a:rPr>
              <a:t>Approve contractual  deliverable</a:t>
            </a:r>
          </a:p>
        </p:txBody>
      </p:sp>
      <p:cxnSp>
        <p:nvCxnSpPr>
          <p:cNvPr id="13" name="Connecteur droit avec flèche 101"/>
          <p:cNvCxnSpPr>
            <a:cxnSpLocks/>
          </p:cNvCxnSpPr>
          <p:nvPr/>
        </p:nvCxnSpPr>
        <p:spPr>
          <a:xfrm>
            <a:off x="8063380" y="3659559"/>
            <a:ext cx="477301" cy="0"/>
          </a:xfrm>
          <a:prstGeom prst="straightConnector1">
            <a:avLst/>
          </a:prstGeom>
          <a:noFill/>
          <a:ln w="38100" cap="flat" cmpd="sng" algn="ctr">
            <a:solidFill>
              <a:srgbClr val="FFC000">
                <a:lumMod val="75000"/>
              </a:srgbClr>
            </a:solidFill>
            <a:prstDash val="solid"/>
            <a:miter lim="800000"/>
            <a:headEnd type="triangle" w="med" len="med"/>
            <a:tailEnd type="triangle" w="med" len="med"/>
          </a:ln>
          <a:effectLst/>
        </p:spPr>
      </p:cxnSp>
      <p:pic>
        <p:nvPicPr>
          <p:cNvPr id="14" name="Image 13"/>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7019963" y="3160409"/>
            <a:ext cx="216000" cy="216000"/>
          </a:xfrm>
          <a:prstGeom prst="rect">
            <a:avLst/>
          </a:prstGeom>
        </p:spPr>
      </p:pic>
      <p:pic>
        <p:nvPicPr>
          <p:cNvPr id="15" name="Image 14"/>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8652913" y="3160409"/>
            <a:ext cx="216000" cy="216000"/>
          </a:xfrm>
          <a:prstGeom prst="rect">
            <a:avLst/>
          </a:prstGeom>
        </p:spPr>
      </p:pic>
      <p:sp>
        <p:nvSpPr>
          <p:cNvPr id="16" name="Flèche vers le haut 15"/>
          <p:cNvSpPr/>
          <p:nvPr/>
        </p:nvSpPr>
        <p:spPr>
          <a:xfrm rot="10800000">
            <a:off x="9243891" y="3277728"/>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rganigramme : Document 16"/>
          <p:cNvSpPr/>
          <p:nvPr/>
        </p:nvSpPr>
        <p:spPr>
          <a:xfrm>
            <a:off x="9128716" y="2755887"/>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Comments</a:t>
            </a:r>
          </a:p>
        </p:txBody>
      </p:sp>
      <p:sp>
        <p:nvSpPr>
          <p:cNvPr id="20" name="Flèche vers le haut 51"/>
          <p:cNvSpPr/>
          <p:nvPr/>
        </p:nvSpPr>
        <p:spPr>
          <a:xfrm rot="10800000">
            <a:off x="7744650" y="3274305"/>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Organigramme : Document 52"/>
          <p:cNvSpPr/>
          <p:nvPr/>
        </p:nvSpPr>
        <p:spPr>
          <a:xfrm>
            <a:off x="7521735" y="2755887"/>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Report</a:t>
            </a:r>
          </a:p>
        </p:txBody>
      </p:sp>
      <p:sp>
        <p:nvSpPr>
          <p:cNvPr id="23" name="Rectangle à coins arrondis 4"/>
          <p:cNvSpPr/>
          <p:nvPr/>
        </p:nvSpPr>
        <p:spPr>
          <a:xfrm>
            <a:off x="7055380" y="4899244"/>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50" i="0" u="none" strike="noStrike" kern="0" cap="none" spc="0" normalizeH="0" baseline="0" noProof="0">
                <a:ln>
                  <a:noFill/>
                </a:ln>
                <a:solidFill>
                  <a:srgbClr val="FFC000">
                    <a:lumMod val="75000"/>
                  </a:srgbClr>
                </a:solidFill>
                <a:effectLst/>
                <a:uLnTx/>
                <a:uFillTx/>
                <a:latin typeface="Calibri" panose="020F0502020204030204"/>
                <a:ea typeface="+mn-ea"/>
                <a:cs typeface="+mn-cs"/>
              </a:rPr>
              <a:t>Upload ad-hoc deliverables</a:t>
            </a:r>
          </a:p>
        </p:txBody>
      </p:sp>
      <p:pic>
        <p:nvPicPr>
          <p:cNvPr id="26" name="Image 13"/>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7106685" y="4673183"/>
            <a:ext cx="216000" cy="216000"/>
          </a:xfrm>
          <a:prstGeom prst="rect">
            <a:avLst/>
          </a:prstGeom>
        </p:spPr>
      </p:pic>
      <p:sp>
        <p:nvSpPr>
          <p:cNvPr id="32" name="Flèche vers le haut 51"/>
          <p:cNvSpPr/>
          <p:nvPr/>
        </p:nvSpPr>
        <p:spPr>
          <a:xfrm rot="10800000">
            <a:off x="7692561" y="4778829"/>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Organigramme : Document 52"/>
          <p:cNvSpPr/>
          <p:nvPr/>
        </p:nvSpPr>
        <p:spPr>
          <a:xfrm>
            <a:off x="7586465" y="4268055"/>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Document</a:t>
            </a:r>
          </a:p>
        </p:txBody>
      </p:sp>
      <p:sp>
        <p:nvSpPr>
          <p:cNvPr id="34" name="Rectangle à coins arrondis 43"/>
          <p:cNvSpPr/>
          <p:nvPr/>
        </p:nvSpPr>
        <p:spPr>
          <a:xfrm>
            <a:off x="8858114" y="3224781"/>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a:t>
            </a:r>
          </a:p>
        </p:txBody>
      </p:sp>
      <p:sp>
        <p:nvSpPr>
          <p:cNvPr id="35" name="Rectangle à coins arrondis 43"/>
          <p:cNvSpPr/>
          <p:nvPr/>
        </p:nvSpPr>
        <p:spPr>
          <a:xfrm>
            <a:off x="7218995" y="3224781"/>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37" name="Rectangle à coins arrondis 43"/>
          <p:cNvSpPr/>
          <p:nvPr/>
        </p:nvSpPr>
        <p:spPr>
          <a:xfrm>
            <a:off x="7316157" y="4742415"/>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38" name="Rectangle à coins arrondis 3"/>
          <p:cNvSpPr/>
          <p:nvPr/>
        </p:nvSpPr>
        <p:spPr>
          <a:xfrm>
            <a:off x="4290260" y="3389559"/>
            <a:ext cx="99296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Record effective start date</a:t>
            </a:r>
          </a:p>
        </p:txBody>
      </p:sp>
      <p:pic>
        <p:nvPicPr>
          <p:cNvPr id="39"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4339220" y="3160409"/>
            <a:ext cx="216000" cy="216000"/>
          </a:xfrm>
          <a:prstGeom prst="rect">
            <a:avLst/>
          </a:prstGeom>
        </p:spPr>
      </p:pic>
      <p:sp>
        <p:nvSpPr>
          <p:cNvPr id="40" name="Rectangle à coins arrondis 43"/>
          <p:cNvSpPr/>
          <p:nvPr/>
        </p:nvSpPr>
        <p:spPr>
          <a:xfrm>
            <a:off x="4554921" y="3224781"/>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a:t>
            </a:r>
          </a:p>
        </p:txBody>
      </p:sp>
      <p:cxnSp>
        <p:nvCxnSpPr>
          <p:cNvPr id="41" name="Connecteur droit avec flèche 6"/>
          <p:cNvCxnSpPr>
            <a:cxnSpLocks/>
          </p:cNvCxnSpPr>
          <p:nvPr/>
        </p:nvCxnSpPr>
        <p:spPr>
          <a:xfrm>
            <a:off x="5283220" y="3623559"/>
            <a:ext cx="223418" cy="0"/>
          </a:xfrm>
          <a:prstGeom prst="straightConnector1">
            <a:avLst/>
          </a:prstGeom>
          <a:noFill/>
          <a:ln w="38100" cap="flat" cmpd="sng" algn="ctr">
            <a:solidFill>
              <a:srgbClr val="4472C4"/>
            </a:solidFill>
            <a:prstDash val="solid"/>
            <a:miter lim="800000"/>
            <a:tailEnd type="triangle"/>
          </a:ln>
          <a:effectLst/>
        </p:spPr>
      </p:cxnSp>
      <p:pic>
        <p:nvPicPr>
          <p:cNvPr id="42"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5572174" y="3160409"/>
            <a:ext cx="216000" cy="216000"/>
          </a:xfrm>
          <a:prstGeom prst="rect">
            <a:avLst/>
          </a:prstGeom>
        </p:spPr>
      </p:pic>
      <p:sp>
        <p:nvSpPr>
          <p:cNvPr id="43" name="Rectangle à coins arrondis 3"/>
          <p:cNvSpPr/>
          <p:nvPr/>
        </p:nvSpPr>
        <p:spPr>
          <a:xfrm>
            <a:off x="3115964" y="3388207"/>
            <a:ext cx="992960" cy="540000"/>
          </a:xfrm>
          <a:prstGeom prst="roundRect">
            <a:avLst/>
          </a:prstGeom>
          <a:solidFill>
            <a:schemeClr val="bg1">
              <a:lumMod val="75000"/>
            </a:schemeClr>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Encode deliverable at contract prep.</a:t>
            </a:r>
          </a:p>
        </p:txBody>
      </p:sp>
      <p:pic>
        <p:nvPicPr>
          <p:cNvPr id="44"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3164924" y="3159057"/>
            <a:ext cx="216000" cy="216000"/>
          </a:xfrm>
          <a:prstGeom prst="rect">
            <a:avLst/>
          </a:prstGeom>
        </p:spPr>
      </p:pic>
      <p:sp>
        <p:nvSpPr>
          <p:cNvPr id="45" name="Rectangle à coins arrondis 43"/>
          <p:cNvSpPr/>
          <p:nvPr/>
        </p:nvSpPr>
        <p:spPr>
          <a:xfrm>
            <a:off x="3380625" y="3223429"/>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a:t>
            </a:r>
          </a:p>
        </p:txBody>
      </p:sp>
      <p:sp>
        <p:nvSpPr>
          <p:cNvPr id="46" name="ZoneTexte 8"/>
          <p:cNvSpPr txBox="1"/>
          <p:nvPr/>
        </p:nvSpPr>
        <p:spPr>
          <a:xfrm>
            <a:off x="1359840" y="3175962"/>
            <a:ext cx="1761937" cy="938719"/>
          </a:xfrm>
          <a:prstGeom prst="rect">
            <a:avLst/>
          </a:prstGeom>
          <a:noFill/>
        </p:spPr>
        <p:txBody>
          <a:bodyPr wrap="square" rtlCol="0">
            <a:spAutoFit/>
          </a:bodyPr>
          <a:lstStyle/>
          <a:p>
            <a:pPr algn="ctr" defTabSz="457200" fontAlgn="auto">
              <a:spcBef>
                <a:spcPts val="600"/>
              </a:spcBef>
              <a:spcAft>
                <a:spcPts val="0"/>
              </a:spcAft>
            </a:pPr>
            <a:r>
              <a:rPr lang="en-IE" sz="1800">
                <a:solidFill>
                  <a:prstClr val="black"/>
                </a:solidFill>
                <a:latin typeface="Calibri" panose="020F0502020204030204"/>
              </a:rPr>
              <a:t>MANAGE DELIVERABLES</a:t>
            </a:r>
          </a:p>
          <a:p>
            <a:pPr algn="ctr" defTabSz="457200" fontAlgn="auto">
              <a:spcBef>
                <a:spcPts val="600"/>
              </a:spcBef>
              <a:spcAft>
                <a:spcPts val="0"/>
              </a:spcAft>
            </a:pPr>
            <a:r>
              <a:rPr lang="en-IE" sz="1400" b="0">
                <a:solidFill>
                  <a:prstClr val="black">
                    <a:lumMod val="50000"/>
                    <a:lumOff val="50000"/>
                  </a:prstClr>
                </a:solidFill>
                <a:latin typeface="Calibri" panose="020F0502020204030204"/>
              </a:rPr>
              <a:t>Contracting Authority</a:t>
            </a:r>
          </a:p>
        </p:txBody>
      </p:sp>
      <p:sp>
        <p:nvSpPr>
          <p:cNvPr id="48" name="Title 2"/>
          <p:cNvSpPr txBox="1">
            <a:spLocks/>
          </p:cNvSpPr>
          <p:nvPr/>
        </p:nvSpPr>
        <p:spPr>
          <a:xfrm>
            <a:off x="998017" y="287396"/>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b="1"/>
              <a:t>Managing deliverables</a:t>
            </a:r>
            <a:endParaRPr lang="en-GB" b="1"/>
          </a:p>
        </p:txBody>
      </p:sp>
      <p:sp>
        <p:nvSpPr>
          <p:cNvPr id="2" name="Rectangle 3">
            <a:extLst>
              <a:ext uri="{FF2B5EF4-FFF2-40B4-BE49-F238E27FC236}">
                <a16:creationId xmlns:a16="http://schemas.microsoft.com/office/drawing/2014/main" id="{81322A0C-5855-44D4-96ED-086F297D0A47}"/>
              </a:ext>
            </a:extLst>
          </p:cNvPr>
          <p:cNvSpPr>
            <a:spLocks noChangeArrowheads="1"/>
          </p:cNvSpPr>
          <p:nvPr/>
        </p:nvSpPr>
        <p:spPr bwMode="auto">
          <a:xfrm>
            <a:off x="999666" y="1275256"/>
            <a:ext cx="10828783" cy="1889748"/>
          </a:xfrm>
          <a:prstGeom prst="rect">
            <a:avLst/>
          </a:prstGeom>
          <a:noFill/>
          <a:ln w="9525">
            <a:noFill/>
            <a:miter lim="800000"/>
            <a:headEnd/>
            <a:tailEnd/>
          </a:ln>
        </p:spPr>
        <p:txBody>
          <a:bodyPr wrap="square" lIns="91440" tIns="45720" rIns="91440" bIns="45720" anchor="t">
            <a:spAutoFit/>
          </a:bodyPr>
          <a:lstStyle/>
          <a:p>
            <a:pPr defTabSz="685800" eaLnBrk="0" hangingPunct="0">
              <a:lnSpc>
                <a:spcPct val="95000"/>
              </a:lnSpc>
              <a:spcBef>
                <a:spcPct val="75000"/>
              </a:spcBef>
              <a:defRPr/>
            </a:pPr>
            <a:r>
              <a:rPr lang="en-GB" sz="2800" b="1">
                <a:solidFill>
                  <a:schemeClr val="tx2"/>
                </a:solidFill>
              </a:rPr>
              <a:t>Automated</a:t>
            </a:r>
            <a:r>
              <a:rPr lang="en-GB" sz="3200" b="1">
                <a:solidFill>
                  <a:schemeClr val="tx2"/>
                </a:solidFill>
              </a:rPr>
              <a:t> : </a:t>
            </a:r>
            <a:r>
              <a:rPr lang="en-GB" sz="2400">
                <a:solidFill>
                  <a:srgbClr val="4D4D4D"/>
                </a:solidFill>
              </a:rPr>
              <a:t>The deliverables and their due dates (once the effective start date of contract is known) are automatically updated in the system. </a:t>
            </a:r>
            <a:r>
              <a:rPr lang="en-GB" sz="2400">
                <a:solidFill>
                  <a:srgbClr val="4D4D4D"/>
                </a:solidFill>
                <a:ea typeface="+mn-lt"/>
                <a:cs typeface="+mn-lt"/>
              </a:rPr>
              <a:t>Deliverables are defined during the Request for Services preparation. </a:t>
            </a:r>
            <a:endParaRPr lang="en-GB" sz="2400">
              <a:solidFill>
                <a:srgbClr val="4D4D4D"/>
              </a:solidFill>
              <a:cs typeface="Arial"/>
            </a:endParaRPr>
          </a:p>
          <a:p>
            <a:pPr marL="265430" indent="-265430" defTabSz="685800" eaLnBrk="0" hangingPunct="0">
              <a:lnSpc>
                <a:spcPct val="95000"/>
              </a:lnSpc>
              <a:spcBef>
                <a:spcPct val="75000"/>
              </a:spcBef>
              <a:buFont typeface="Arial"/>
              <a:buChar char="•"/>
              <a:defRPr/>
            </a:pPr>
            <a:endParaRPr lang="en-GB" sz="2400">
              <a:cs typeface="Arial"/>
            </a:endParaRPr>
          </a:p>
        </p:txBody>
      </p:sp>
      <p:sp>
        <p:nvSpPr>
          <p:cNvPr id="36" name="Rectangle 3">
            <a:extLst>
              <a:ext uri="{FF2B5EF4-FFF2-40B4-BE49-F238E27FC236}">
                <a16:creationId xmlns:a16="http://schemas.microsoft.com/office/drawing/2014/main" id="{8461F9CD-FA00-490E-B44D-33E9369FD6E9}"/>
              </a:ext>
            </a:extLst>
          </p:cNvPr>
          <p:cNvSpPr>
            <a:spLocks noChangeArrowheads="1"/>
          </p:cNvSpPr>
          <p:nvPr/>
        </p:nvSpPr>
        <p:spPr bwMode="auto">
          <a:xfrm>
            <a:off x="8541234" y="4623125"/>
            <a:ext cx="2911734" cy="1538883"/>
          </a:xfrm>
          <a:prstGeom prst="rect">
            <a:avLst/>
          </a:prstGeom>
          <a:noFill/>
          <a:ln w="9525">
            <a:noFill/>
            <a:miter lim="800000"/>
            <a:headEnd/>
            <a:tailEnd/>
          </a:ln>
        </p:spPr>
        <p:txBody>
          <a:bodyPr wrap="square" lIns="91440" tIns="45720" rIns="91440" bIns="45720" anchor="t">
            <a:spAutoFit/>
          </a:bodyPr>
          <a:lstStyle/>
          <a:p>
            <a:pPr defTabSz="685800" eaLnBrk="0" hangingPunct="0">
              <a:lnSpc>
                <a:spcPct val="95000"/>
              </a:lnSpc>
              <a:spcBef>
                <a:spcPct val="75000"/>
              </a:spcBef>
              <a:defRPr/>
            </a:pPr>
            <a:r>
              <a:rPr lang="en-GB" sz="2000" b="1">
                <a:solidFill>
                  <a:schemeClr val="tx2"/>
                </a:solidFill>
              </a:rPr>
              <a:t>Examples: </a:t>
            </a:r>
            <a:r>
              <a:rPr lang="en-GB">
                <a:solidFill>
                  <a:srgbClr val="4D4D4D"/>
                </a:solidFill>
              </a:rPr>
              <a:t>Report, data set, document, assessment, study etc.</a:t>
            </a:r>
            <a:endParaRPr lang="en-GB">
              <a:solidFill>
                <a:srgbClr val="4D4D4D"/>
              </a:solidFill>
              <a:cs typeface="Arial"/>
            </a:endParaRPr>
          </a:p>
          <a:p>
            <a:pPr defTabSz="685800" eaLnBrk="0" hangingPunct="0">
              <a:lnSpc>
                <a:spcPct val="95000"/>
              </a:lnSpc>
              <a:spcBef>
                <a:spcPct val="75000"/>
              </a:spcBef>
              <a:defRPr/>
            </a:pPr>
            <a:endParaRPr lang="en-GB" sz="2400">
              <a:cs typeface="Arial"/>
            </a:endParaRPr>
          </a:p>
        </p:txBody>
      </p:sp>
    </p:spTree>
    <p:extLst>
      <p:ext uri="{BB962C8B-B14F-4D97-AF65-F5344CB8AC3E}">
        <p14:creationId xmlns:p14="http://schemas.microsoft.com/office/powerpoint/2010/main" val="4098834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6294CC-83F8-4555-9893-B548A7863C1B}"/>
              </a:ext>
            </a:extLst>
          </p:cNvPr>
          <p:cNvSpPr>
            <a:spLocks noGrp="1"/>
          </p:cNvSpPr>
          <p:nvPr>
            <p:ph type="title"/>
          </p:nvPr>
        </p:nvSpPr>
        <p:spPr/>
        <p:txBody>
          <a:bodyPr/>
          <a:lstStyle/>
          <a:p>
            <a:r>
              <a:rPr lang="en-US" b="1">
                <a:cs typeface="Arial"/>
              </a:rPr>
              <a:t>Managing deliverables in 'My Contracts'</a:t>
            </a:r>
          </a:p>
        </p:txBody>
      </p:sp>
      <p:pic>
        <p:nvPicPr>
          <p:cNvPr id="5" name="Picture 5" descr="Graphical user interface, application, Teams&#10;&#10;Description automatically generated">
            <a:extLst>
              <a:ext uri="{FF2B5EF4-FFF2-40B4-BE49-F238E27FC236}">
                <a16:creationId xmlns:a16="http://schemas.microsoft.com/office/drawing/2014/main" id="{2B20FA79-FB5D-48A0-9626-068AACB2170E}"/>
              </a:ext>
            </a:extLst>
          </p:cNvPr>
          <p:cNvPicPr>
            <a:picLocks noChangeAspect="1"/>
          </p:cNvPicPr>
          <p:nvPr/>
        </p:nvPicPr>
        <p:blipFill>
          <a:blip r:embed="rId2"/>
          <a:stretch>
            <a:fillRect/>
          </a:stretch>
        </p:blipFill>
        <p:spPr>
          <a:xfrm>
            <a:off x="756250" y="1439867"/>
            <a:ext cx="10909538" cy="3963889"/>
          </a:xfrm>
          <a:prstGeom prst="rect">
            <a:avLst/>
          </a:prstGeom>
        </p:spPr>
      </p:pic>
      <p:sp>
        <p:nvSpPr>
          <p:cNvPr id="6" name="TextBox 5">
            <a:extLst>
              <a:ext uri="{FF2B5EF4-FFF2-40B4-BE49-F238E27FC236}">
                <a16:creationId xmlns:a16="http://schemas.microsoft.com/office/drawing/2014/main" id="{BFEE49AE-A9B5-4E24-AB97-7480C69137E2}"/>
              </a:ext>
            </a:extLst>
          </p:cNvPr>
          <p:cNvSpPr txBox="1"/>
          <p:nvPr/>
        </p:nvSpPr>
        <p:spPr>
          <a:xfrm>
            <a:off x="756249" y="5630174"/>
            <a:ext cx="922738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Arial"/>
              </a:rPr>
              <a:t>In the Funding and Tenders Portal &gt; My Contract(s) &gt; </a:t>
            </a:r>
            <a:r>
              <a:rPr lang="en-US">
                <a:ea typeface="+mn-lt"/>
                <a:cs typeface="+mn-lt"/>
              </a:rPr>
              <a:t> Click on the “Action” button &gt; select the “Manage Contract” option from the drop-down list</a:t>
            </a:r>
          </a:p>
          <a:p>
            <a:pPr algn="r"/>
            <a:r>
              <a:rPr lang="en-US">
                <a:ea typeface="+mn-lt"/>
                <a:cs typeface="+mn-lt"/>
                <a:hlinkClick r:id="rId3"/>
              </a:rPr>
              <a:t>Know more</a:t>
            </a:r>
            <a:r>
              <a:rPr lang="en-US">
                <a:ea typeface="+mn-lt"/>
                <a:cs typeface="+mn-lt"/>
              </a:rPr>
              <a:t> </a:t>
            </a:r>
          </a:p>
        </p:txBody>
      </p:sp>
    </p:spTree>
    <p:extLst>
      <p:ext uri="{BB962C8B-B14F-4D97-AF65-F5344CB8AC3E}">
        <p14:creationId xmlns:p14="http://schemas.microsoft.com/office/powerpoint/2010/main" val="3659804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7AEE0E-CCEC-4A98-81BB-4773DFB25147}"/>
              </a:ext>
            </a:extLst>
          </p:cNvPr>
          <p:cNvSpPr>
            <a:spLocks noGrp="1"/>
          </p:cNvSpPr>
          <p:nvPr>
            <p:ph idx="1"/>
          </p:nvPr>
        </p:nvSpPr>
        <p:spPr/>
        <p:txBody>
          <a:bodyPr vert="horz" lIns="91440" tIns="45720" rIns="91440" bIns="45720" rtlCol="0" anchor="t">
            <a:noAutofit/>
          </a:bodyPr>
          <a:lstStyle/>
          <a:p>
            <a:r>
              <a:rPr lang="en-US">
                <a:ea typeface="+mn-lt"/>
                <a:cs typeface="+mn-lt"/>
              </a:rPr>
              <a:t>Once a Specific Contract under a Framework Contract has been signed by both the Economic Operator (Contractor) and the Contraction Authority (European Commission), any modifications that would need to be applied to the Contract are done though </a:t>
            </a:r>
            <a:r>
              <a:rPr lang="en-US" b="1">
                <a:ea typeface="+mn-lt"/>
                <a:cs typeface="+mn-lt"/>
              </a:rPr>
              <a:t>Amendments</a:t>
            </a:r>
            <a:r>
              <a:rPr lang="en-US">
                <a:ea typeface="+mn-lt"/>
                <a:cs typeface="+mn-lt"/>
              </a:rPr>
              <a:t>.</a:t>
            </a:r>
            <a:endParaRPr lang="en-US">
              <a:cs typeface="Arial"/>
            </a:endParaRPr>
          </a:p>
          <a:p>
            <a:r>
              <a:rPr lang="en-US">
                <a:ea typeface="+mn-lt"/>
                <a:cs typeface="+mn-lt"/>
              </a:rPr>
              <a:t>The complete </a:t>
            </a:r>
            <a:r>
              <a:rPr lang="en-US" b="1">
                <a:ea typeface="+mn-lt"/>
                <a:cs typeface="+mn-lt"/>
              </a:rPr>
              <a:t>Amendment </a:t>
            </a:r>
            <a:r>
              <a:rPr lang="en-US">
                <a:ea typeface="+mn-lt"/>
                <a:cs typeface="+mn-lt"/>
              </a:rPr>
              <a:t>procedure workflow is managed in OPSYS Ecosystem, from the initiation, to the preparation, verification and signatures.</a:t>
            </a:r>
            <a:endParaRPr lang="en-US"/>
          </a:p>
          <a:p>
            <a:r>
              <a:rPr lang="en-US">
                <a:ea typeface="+mn-lt"/>
                <a:cs typeface="+mn-lt"/>
              </a:rPr>
              <a:t>The </a:t>
            </a:r>
            <a:r>
              <a:rPr lang="en-US" i="1">
                <a:ea typeface="+mn-lt"/>
                <a:cs typeface="+mn-lt"/>
              </a:rPr>
              <a:t>types of modifications</a:t>
            </a:r>
            <a:r>
              <a:rPr lang="en-US">
                <a:ea typeface="+mn-lt"/>
                <a:cs typeface="+mn-lt"/>
              </a:rPr>
              <a:t> (Amendment Types) made to amend the signed contracts are for example: a change in the starting date, duration or budget allocation, a modification in the </a:t>
            </a:r>
            <a:r>
              <a:rPr lang="en-US" err="1">
                <a:ea typeface="+mn-lt"/>
                <a:cs typeface="+mn-lt"/>
              </a:rPr>
              <a:t>ToR</a:t>
            </a:r>
            <a:r>
              <a:rPr lang="en-US">
                <a:ea typeface="+mn-lt"/>
                <a:cs typeface="+mn-lt"/>
              </a:rPr>
              <a:t>(s), or a change in the pre-financing or annexes.</a:t>
            </a:r>
            <a:endParaRPr lang="en-US">
              <a:cs typeface="Arial"/>
            </a:endParaRPr>
          </a:p>
        </p:txBody>
      </p:sp>
      <p:sp>
        <p:nvSpPr>
          <p:cNvPr id="4" name="Title 3">
            <a:extLst>
              <a:ext uri="{FF2B5EF4-FFF2-40B4-BE49-F238E27FC236}">
                <a16:creationId xmlns:a16="http://schemas.microsoft.com/office/drawing/2014/main" id="{164E73C3-9A97-4F5F-944D-5C6708E7D62B}"/>
              </a:ext>
            </a:extLst>
          </p:cNvPr>
          <p:cNvSpPr>
            <a:spLocks noGrp="1"/>
          </p:cNvSpPr>
          <p:nvPr>
            <p:ph type="title"/>
          </p:nvPr>
        </p:nvSpPr>
        <p:spPr/>
        <p:txBody>
          <a:bodyPr/>
          <a:lstStyle/>
          <a:p>
            <a:r>
              <a:rPr lang="en-US" b="1">
                <a:cs typeface="Arial"/>
              </a:rPr>
              <a:t>Amendments</a:t>
            </a:r>
            <a:endParaRPr lang="en-US" b="1"/>
          </a:p>
        </p:txBody>
      </p:sp>
    </p:spTree>
    <p:extLst>
      <p:ext uri="{BB962C8B-B14F-4D97-AF65-F5344CB8AC3E}">
        <p14:creationId xmlns:p14="http://schemas.microsoft.com/office/powerpoint/2010/main" val="5533112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799" y="228238"/>
            <a:ext cx="10972800" cy="936625"/>
          </a:xfrm>
        </p:spPr>
        <p:txBody>
          <a:bodyPr/>
          <a:lstStyle/>
          <a:p>
            <a:r>
              <a:rPr lang="en-US" b="1"/>
              <a:t>Amendments by EU with e-Signature</a:t>
            </a:r>
          </a:p>
        </p:txBody>
      </p:sp>
      <p:sp>
        <p:nvSpPr>
          <p:cNvPr id="6" name="Rectangle 5"/>
          <p:cNvSpPr/>
          <p:nvPr/>
        </p:nvSpPr>
        <p:spPr>
          <a:xfrm>
            <a:off x="1130616" y="1817366"/>
            <a:ext cx="10139799" cy="1476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ZoneTexte 9"/>
          <p:cNvSpPr txBox="1"/>
          <p:nvPr/>
        </p:nvSpPr>
        <p:spPr>
          <a:xfrm>
            <a:off x="1185687" y="1910447"/>
            <a:ext cx="1758030" cy="938719"/>
          </a:xfrm>
          <a:prstGeom prst="rect">
            <a:avLst/>
          </a:prstGeom>
          <a:noFill/>
        </p:spPr>
        <p:txBody>
          <a:bodyPr wrap="square" rtlCol="0">
            <a:spAutoFit/>
          </a:bodyPr>
          <a:lstStyle/>
          <a:p>
            <a:pPr algn="ctr" defTabSz="457200" fontAlgn="auto">
              <a:spcBef>
                <a:spcPts val="600"/>
              </a:spcBef>
              <a:spcAft>
                <a:spcPts val="0"/>
              </a:spcAft>
            </a:pPr>
            <a:r>
              <a:rPr lang="en-IE" sz="1800">
                <a:solidFill>
                  <a:prstClr val="black"/>
                </a:solidFill>
                <a:latin typeface="Calibri" panose="020F0502020204030204"/>
              </a:rPr>
              <a:t>AMENDMENTS initiated by EU</a:t>
            </a:r>
          </a:p>
          <a:p>
            <a:pPr algn="ctr" defTabSz="457200" fontAlgn="auto">
              <a:spcBef>
                <a:spcPts val="600"/>
              </a:spcBef>
              <a:spcAft>
                <a:spcPts val="0"/>
              </a:spcAft>
            </a:pPr>
            <a:r>
              <a:rPr lang="en-IE" sz="1400" b="0">
                <a:solidFill>
                  <a:prstClr val="black">
                    <a:lumMod val="50000"/>
                    <a:lumOff val="50000"/>
                  </a:prstClr>
                </a:solidFill>
                <a:latin typeface="Calibri" panose="020F0502020204030204"/>
              </a:rPr>
              <a:t>Contracting Authority</a:t>
            </a:r>
          </a:p>
        </p:txBody>
      </p:sp>
      <p:sp>
        <p:nvSpPr>
          <p:cNvPr id="8" name="Rectangle à coins arrondis 31"/>
          <p:cNvSpPr/>
          <p:nvPr/>
        </p:nvSpPr>
        <p:spPr>
          <a:xfrm>
            <a:off x="3278966" y="2296738"/>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Prepare  amendment</a:t>
            </a:r>
          </a:p>
        </p:txBody>
      </p:sp>
      <p:pic>
        <p:nvPicPr>
          <p:cNvPr id="9" name="Image 32"/>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3327926" y="2070462"/>
            <a:ext cx="216000" cy="216000"/>
          </a:xfrm>
          <a:prstGeom prst="rect">
            <a:avLst/>
          </a:prstGeom>
        </p:spPr>
      </p:pic>
      <p:cxnSp>
        <p:nvCxnSpPr>
          <p:cNvPr id="10" name="Connecteur droit avec flèche 101"/>
          <p:cNvCxnSpPr>
            <a:stCxn id="8" idx="3"/>
            <a:endCxn id="11" idx="1"/>
          </p:cNvCxnSpPr>
          <p:nvPr/>
        </p:nvCxnSpPr>
        <p:spPr>
          <a:xfrm>
            <a:off x="4286966" y="2566738"/>
            <a:ext cx="286705" cy="0"/>
          </a:xfrm>
          <a:prstGeom prst="straightConnector1">
            <a:avLst/>
          </a:prstGeom>
          <a:noFill/>
          <a:ln w="38100" cap="flat" cmpd="sng" algn="ctr">
            <a:solidFill>
              <a:srgbClr val="4472C4"/>
            </a:solidFill>
            <a:prstDash val="solid"/>
            <a:miter lim="800000"/>
            <a:tailEnd type="triangle"/>
          </a:ln>
          <a:effectLst/>
        </p:spPr>
      </p:cxnSp>
      <p:sp>
        <p:nvSpPr>
          <p:cNvPr id="11" name="Rectangle à coins arrondis 5"/>
          <p:cNvSpPr/>
          <p:nvPr/>
        </p:nvSpPr>
        <p:spPr>
          <a:xfrm>
            <a:off x="4573671" y="2296738"/>
            <a:ext cx="1091995"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Generate automatic clauses</a:t>
            </a:r>
          </a:p>
        </p:txBody>
      </p:sp>
      <p:cxnSp>
        <p:nvCxnSpPr>
          <p:cNvPr id="12" name="Connecteur droit avec flèche 22"/>
          <p:cNvCxnSpPr>
            <a:stCxn id="11" idx="3"/>
            <a:endCxn id="13" idx="1"/>
          </p:cNvCxnSpPr>
          <p:nvPr/>
        </p:nvCxnSpPr>
        <p:spPr>
          <a:xfrm>
            <a:off x="5665666" y="2566738"/>
            <a:ext cx="276157" cy="0"/>
          </a:xfrm>
          <a:prstGeom prst="straightConnector1">
            <a:avLst/>
          </a:prstGeom>
          <a:noFill/>
          <a:ln w="38100" cap="flat" cmpd="sng" algn="ctr">
            <a:solidFill>
              <a:srgbClr val="4472C4"/>
            </a:solidFill>
            <a:prstDash val="solid"/>
            <a:miter lim="800000"/>
            <a:tailEnd type="triangle"/>
          </a:ln>
          <a:effectLst/>
        </p:spPr>
      </p:cxnSp>
      <p:sp>
        <p:nvSpPr>
          <p:cNvPr id="13" name="Rectangle à coins arrondis 5"/>
          <p:cNvSpPr/>
          <p:nvPr/>
        </p:nvSpPr>
        <p:spPr>
          <a:xfrm>
            <a:off x="5941823" y="2296738"/>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Select other clauses</a:t>
            </a:r>
          </a:p>
        </p:txBody>
      </p:sp>
      <p:pic>
        <p:nvPicPr>
          <p:cNvPr id="14"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5983057" y="2070462"/>
            <a:ext cx="216000" cy="216000"/>
          </a:xfrm>
          <a:prstGeom prst="rect">
            <a:avLst/>
          </a:prstGeom>
        </p:spPr>
      </p:pic>
      <p:pic>
        <p:nvPicPr>
          <p:cNvPr id="15"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4594436" y="2070462"/>
            <a:ext cx="216000" cy="216000"/>
          </a:xfrm>
          <a:prstGeom prst="rect">
            <a:avLst/>
          </a:prstGeom>
        </p:spPr>
      </p:pic>
      <p:sp>
        <p:nvSpPr>
          <p:cNvPr id="16" name="Flèche vers le haut 15"/>
          <p:cNvSpPr/>
          <p:nvPr/>
        </p:nvSpPr>
        <p:spPr>
          <a:xfrm rot="10800000">
            <a:off x="6705600" y="2182092"/>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rganigramme : Document 16"/>
          <p:cNvSpPr/>
          <p:nvPr/>
        </p:nvSpPr>
        <p:spPr>
          <a:xfrm>
            <a:off x="6515846" y="1672954"/>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Annexes</a:t>
            </a:r>
          </a:p>
        </p:txBody>
      </p:sp>
      <p:cxnSp>
        <p:nvCxnSpPr>
          <p:cNvPr id="18" name="Connecteur droit avec flèche 7"/>
          <p:cNvCxnSpPr>
            <a:stCxn id="13" idx="3"/>
            <a:endCxn id="20" idx="1"/>
          </p:cNvCxnSpPr>
          <p:nvPr/>
        </p:nvCxnSpPr>
        <p:spPr>
          <a:xfrm>
            <a:off x="6949823" y="2566738"/>
            <a:ext cx="288144" cy="0"/>
          </a:xfrm>
          <a:prstGeom prst="straightConnector1">
            <a:avLst/>
          </a:prstGeom>
          <a:noFill/>
          <a:ln w="38100" cap="flat" cmpd="sng" algn="ctr">
            <a:solidFill>
              <a:srgbClr val="4472C4"/>
            </a:solidFill>
            <a:prstDash val="solid"/>
            <a:miter lim="800000"/>
            <a:tailEnd type="triangle"/>
          </a:ln>
          <a:effectLst/>
        </p:spPr>
      </p:cxnSp>
      <p:pic>
        <p:nvPicPr>
          <p:cNvPr id="19" name="Image 19"/>
          <p:cNvPicPr>
            <a:picLocks noChangeAspect="1"/>
          </p:cNvPicPr>
          <p:nvPr/>
        </p:nvPicPr>
        <p:blipFill>
          <a:blip r:embed="rId3">
            <a:clrChange>
              <a:clrFrom>
                <a:srgbClr val="FFFFFF"/>
              </a:clrFrom>
              <a:clrTo>
                <a:srgbClr val="FFFFFF">
                  <a:alpha val="0"/>
                </a:srgbClr>
              </a:clrTo>
            </a:clrChange>
            <a:duotone>
              <a:srgbClr val="4472C4">
                <a:shade val="45000"/>
                <a:satMod val="135000"/>
              </a:srgbClr>
              <a:prstClr val="white"/>
            </a:duotone>
          </a:blip>
          <a:stretch>
            <a:fillRect/>
          </a:stretch>
        </p:blipFill>
        <p:spPr>
          <a:xfrm>
            <a:off x="7313218" y="2070462"/>
            <a:ext cx="216000" cy="216000"/>
          </a:xfrm>
          <a:prstGeom prst="rect">
            <a:avLst/>
          </a:prstGeom>
        </p:spPr>
      </p:pic>
      <p:sp>
        <p:nvSpPr>
          <p:cNvPr id="20" name="Rectangle à coins arrondis 5"/>
          <p:cNvSpPr/>
          <p:nvPr/>
        </p:nvSpPr>
        <p:spPr>
          <a:xfrm>
            <a:off x="7237967" y="2296738"/>
            <a:ext cx="1056343"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Generate amendment</a:t>
            </a:r>
          </a:p>
        </p:txBody>
      </p:sp>
      <p:sp>
        <p:nvSpPr>
          <p:cNvPr id="22" name="Organigramme : Document 18"/>
          <p:cNvSpPr/>
          <p:nvPr/>
        </p:nvSpPr>
        <p:spPr>
          <a:xfrm>
            <a:off x="7620377" y="2902916"/>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Draft Amendment</a:t>
            </a:r>
          </a:p>
        </p:txBody>
      </p:sp>
      <p:sp>
        <p:nvSpPr>
          <p:cNvPr id="23" name="Rectangle 22"/>
          <p:cNvSpPr/>
          <p:nvPr/>
        </p:nvSpPr>
        <p:spPr>
          <a:xfrm>
            <a:off x="1130616" y="3355412"/>
            <a:ext cx="10139799"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4" name="Connecteur droit avec flèche 7"/>
          <p:cNvCxnSpPr>
            <a:stCxn id="25" idx="3"/>
            <a:endCxn id="35" idx="1"/>
          </p:cNvCxnSpPr>
          <p:nvPr/>
        </p:nvCxnSpPr>
        <p:spPr>
          <a:xfrm>
            <a:off x="9699384" y="2476738"/>
            <a:ext cx="416875" cy="1"/>
          </a:xfrm>
          <a:prstGeom prst="straightConnector1">
            <a:avLst/>
          </a:prstGeom>
          <a:noFill/>
          <a:ln w="38100" cap="flat" cmpd="sng" algn="ctr">
            <a:solidFill>
              <a:srgbClr val="4472C4"/>
            </a:solidFill>
            <a:prstDash val="solid"/>
            <a:miter lim="800000"/>
            <a:tailEnd type="triangle"/>
          </a:ln>
          <a:effectLst/>
        </p:spPr>
      </p:cxnSp>
      <p:sp>
        <p:nvSpPr>
          <p:cNvPr id="25" name="Rectangle à coins arrondis 4"/>
          <p:cNvSpPr/>
          <p:nvPr/>
        </p:nvSpPr>
        <p:spPr>
          <a:xfrm>
            <a:off x="8594352" y="2298450"/>
            <a:ext cx="1105032"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Visa chain and signature</a:t>
            </a:r>
          </a:p>
        </p:txBody>
      </p:sp>
      <p:cxnSp>
        <p:nvCxnSpPr>
          <p:cNvPr id="26" name="Connecteur droit avec flèche 101"/>
          <p:cNvCxnSpPr>
            <a:stCxn id="20" idx="3"/>
            <a:endCxn id="25" idx="1"/>
          </p:cNvCxnSpPr>
          <p:nvPr/>
        </p:nvCxnSpPr>
        <p:spPr>
          <a:xfrm>
            <a:off x="8294310" y="2566738"/>
            <a:ext cx="300042" cy="1712"/>
          </a:xfrm>
          <a:prstGeom prst="straightConnector1">
            <a:avLst/>
          </a:prstGeom>
          <a:noFill/>
          <a:ln w="38100" cap="flat" cmpd="sng" algn="ctr">
            <a:solidFill>
              <a:srgbClr val="4472C4"/>
            </a:solidFill>
            <a:prstDash val="solid"/>
            <a:miter lim="800000"/>
            <a:tailEnd type="triangle"/>
          </a:ln>
          <a:effectLst/>
        </p:spPr>
      </p:cxnSp>
      <p:cxnSp>
        <p:nvCxnSpPr>
          <p:cNvPr id="27" name="Connecteur droit avec flèche 20"/>
          <p:cNvCxnSpPr>
            <a:stCxn id="35" idx="2"/>
            <a:endCxn id="29" idx="0"/>
          </p:cNvCxnSpPr>
          <p:nvPr/>
        </p:nvCxnSpPr>
        <p:spPr>
          <a:xfrm>
            <a:off x="10621329" y="2839644"/>
            <a:ext cx="5005" cy="994801"/>
          </a:xfrm>
          <a:prstGeom prst="straightConnector1">
            <a:avLst/>
          </a:prstGeom>
          <a:noFill/>
          <a:ln w="38100" cap="flat" cmpd="sng" algn="ctr">
            <a:solidFill>
              <a:srgbClr val="4472C4"/>
            </a:solidFill>
            <a:prstDash val="solid"/>
            <a:miter lim="800000"/>
            <a:tailEnd type="triangle"/>
          </a:ln>
          <a:effectLst/>
        </p:spPr>
      </p:cxnSp>
      <p:sp>
        <p:nvSpPr>
          <p:cNvPr id="28" name="Flèche vers le haut 17"/>
          <p:cNvSpPr/>
          <p:nvPr/>
        </p:nvSpPr>
        <p:spPr>
          <a:xfrm rot="10800000">
            <a:off x="9074868" y="2789154"/>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à coins arrondis 5"/>
          <p:cNvSpPr/>
          <p:nvPr/>
        </p:nvSpPr>
        <p:spPr>
          <a:xfrm>
            <a:off x="10118392" y="3834445"/>
            <a:ext cx="1015884"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rPr>
              <a:t>Sign Amendment</a:t>
            </a:r>
          </a:p>
        </p:txBody>
      </p:sp>
      <p:grpSp>
        <p:nvGrpSpPr>
          <p:cNvPr id="30" name="Groupe 24"/>
          <p:cNvGrpSpPr>
            <a:grpSpLocks noChangeAspect="1"/>
          </p:cNvGrpSpPr>
          <p:nvPr/>
        </p:nvGrpSpPr>
        <p:grpSpPr>
          <a:xfrm>
            <a:off x="8650232" y="2044857"/>
            <a:ext cx="365389" cy="263087"/>
            <a:chOff x="9510271" y="768909"/>
            <a:chExt cx="748896" cy="539220"/>
          </a:xfrm>
        </p:grpSpPr>
        <p:pic>
          <p:nvPicPr>
            <p:cNvPr id="31" name="Image 25"/>
            <p:cNvPicPr>
              <a:picLocks noChangeAspect="1"/>
            </p:cNvPicPr>
            <p:nvPr/>
          </p:nvPicPr>
          <p:blipFill>
            <a:blip r:embed="rId4">
              <a:clrChange>
                <a:clrFrom>
                  <a:srgbClr val="FFFDDB"/>
                </a:clrFrom>
                <a:clrTo>
                  <a:srgbClr val="FFFDDB">
                    <a:alpha val="0"/>
                  </a:srgbClr>
                </a:clrTo>
              </a:clrChange>
              <a:duotone>
                <a:srgbClr val="FFC000">
                  <a:shade val="45000"/>
                  <a:satMod val="135000"/>
                </a:srgbClr>
                <a:prstClr val="white"/>
              </a:duotone>
            </a:blip>
            <a:stretch>
              <a:fillRect/>
            </a:stretch>
          </p:blipFill>
          <p:spPr>
            <a:xfrm>
              <a:off x="9791167" y="768909"/>
              <a:ext cx="468000" cy="468000"/>
            </a:xfrm>
            <a:prstGeom prst="rect">
              <a:avLst/>
            </a:prstGeom>
          </p:spPr>
        </p:pic>
        <p:pic>
          <p:nvPicPr>
            <p:cNvPr id="32" name="Image 26"/>
            <p:cNvPicPr>
              <a:picLocks noChangeAspect="1"/>
            </p:cNvPicPr>
            <p:nvPr/>
          </p:nvPicPr>
          <p:blipFill>
            <a:blip r:embed="rId4">
              <a:clrChange>
                <a:clrFrom>
                  <a:srgbClr val="FFFDDB"/>
                </a:clrFrom>
                <a:clrTo>
                  <a:srgbClr val="FFFDDB">
                    <a:alpha val="0"/>
                  </a:srgbClr>
                </a:clrTo>
              </a:clrChange>
              <a:duotone>
                <a:srgbClr val="70AD47">
                  <a:shade val="45000"/>
                  <a:satMod val="135000"/>
                </a:srgbClr>
                <a:prstClr val="white"/>
              </a:duotone>
            </a:blip>
            <a:stretch>
              <a:fillRect/>
            </a:stretch>
          </p:blipFill>
          <p:spPr>
            <a:xfrm>
              <a:off x="9629329" y="804519"/>
              <a:ext cx="468000" cy="468000"/>
            </a:xfrm>
            <a:prstGeom prst="rect">
              <a:avLst/>
            </a:prstGeom>
          </p:spPr>
        </p:pic>
        <p:pic>
          <p:nvPicPr>
            <p:cNvPr id="33" name="Image 27"/>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sp>
        <p:nvSpPr>
          <p:cNvPr id="34" name="Flèche vers le haut 29"/>
          <p:cNvSpPr/>
          <p:nvPr/>
        </p:nvSpPr>
        <p:spPr>
          <a:xfrm rot="10800000">
            <a:off x="10622343" y="4327357"/>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Rectangle à coins arrondis 5"/>
          <p:cNvSpPr/>
          <p:nvPr/>
        </p:nvSpPr>
        <p:spPr>
          <a:xfrm>
            <a:off x="10116259" y="2299644"/>
            <a:ext cx="101014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Authorise in ABAC (if needed)</a:t>
            </a:r>
          </a:p>
        </p:txBody>
      </p:sp>
      <p:pic>
        <p:nvPicPr>
          <p:cNvPr id="36" name="Image 58"/>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10160875" y="3608508"/>
            <a:ext cx="216000" cy="216000"/>
          </a:xfrm>
          <a:prstGeom prst="rect">
            <a:avLst/>
          </a:prstGeom>
        </p:spPr>
      </p:pic>
      <p:pic>
        <p:nvPicPr>
          <p:cNvPr id="37" name="Image 5"/>
          <p:cNvPicPr>
            <a:picLocks noChangeAspect="1"/>
          </p:cNvPicPr>
          <p:nvPr/>
        </p:nvPicPr>
        <p:blipFill>
          <a:blip r:embed="rId2">
            <a:clrChange>
              <a:clrFrom>
                <a:srgbClr val="FFFFFF"/>
              </a:clrFrom>
              <a:clrTo>
                <a:srgbClr val="FFFFFF">
                  <a:alpha val="0"/>
                </a:srgbClr>
              </a:clrTo>
            </a:clrChange>
            <a:duotone>
              <a:srgbClr val="4472C4">
                <a:shade val="45000"/>
                <a:satMod val="135000"/>
              </a:srgbClr>
              <a:prstClr val="white"/>
            </a:duotone>
          </a:blip>
          <a:stretch>
            <a:fillRect/>
          </a:stretch>
        </p:blipFill>
        <p:spPr>
          <a:xfrm>
            <a:off x="10155904" y="2070462"/>
            <a:ext cx="216000" cy="216000"/>
          </a:xfrm>
          <a:prstGeom prst="rect">
            <a:avLst/>
          </a:prstGeom>
        </p:spPr>
      </p:pic>
      <p:pic>
        <p:nvPicPr>
          <p:cNvPr id="66" name="Picture 65"/>
          <p:cNvPicPr>
            <a:picLocks noChangeAspect="1"/>
          </p:cNvPicPr>
          <p:nvPr/>
        </p:nvPicPr>
        <p:blipFill>
          <a:blip r:embed="rId5">
            <a:duotone>
              <a:prstClr val="black"/>
              <a:srgbClr val="C00000">
                <a:tint val="45000"/>
                <a:satMod val="400000"/>
              </a:srgbClr>
            </a:duotone>
          </a:blip>
          <a:stretch>
            <a:fillRect/>
          </a:stretch>
        </p:blipFill>
        <p:spPr>
          <a:xfrm>
            <a:off x="9408597" y="3278093"/>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67" name="Organigramme : Document 18"/>
          <p:cNvSpPr/>
          <p:nvPr/>
        </p:nvSpPr>
        <p:spPr>
          <a:xfrm>
            <a:off x="8920322" y="2899242"/>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Amendment signed by EU</a:t>
            </a:r>
          </a:p>
        </p:txBody>
      </p:sp>
      <p:pic>
        <p:nvPicPr>
          <p:cNvPr id="68" name="Picture 67"/>
          <p:cNvPicPr>
            <a:picLocks noChangeAspect="1"/>
          </p:cNvPicPr>
          <p:nvPr/>
        </p:nvPicPr>
        <p:blipFill>
          <a:blip r:embed="rId5">
            <a:duotone>
              <a:prstClr val="black"/>
              <a:srgbClr val="C00000">
                <a:tint val="45000"/>
                <a:satMod val="400000"/>
              </a:srgbClr>
            </a:duotone>
          </a:blip>
          <a:stretch>
            <a:fillRect/>
          </a:stretch>
        </p:blipFill>
        <p:spPr>
          <a:xfrm>
            <a:off x="10840733" y="4780858"/>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69" name="Organigramme : Document 30"/>
          <p:cNvSpPr/>
          <p:nvPr/>
        </p:nvSpPr>
        <p:spPr>
          <a:xfrm>
            <a:off x="10357955" y="4446686"/>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Amendment  signed</a:t>
            </a:r>
          </a:p>
        </p:txBody>
      </p:sp>
      <p:sp>
        <p:nvSpPr>
          <p:cNvPr id="76" name="Rectangle à coins arrondis 43"/>
          <p:cNvSpPr/>
          <p:nvPr/>
        </p:nvSpPr>
        <p:spPr>
          <a:xfrm>
            <a:off x="3543627" y="2134834"/>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p:txBody>
      </p:sp>
      <p:sp>
        <p:nvSpPr>
          <p:cNvPr id="77" name="Rectangle à coins arrondis 43"/>
          <p:cNvSpPr/>
          <p:nvPr/>
        </p:nvSpPr>
        <p:spPr>
          <a:xfrm>
            <a:off x="6183501" y="2134834"/>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p:txBody>
      </p:sp>
      <p:sp>
        <p:nvSpPr>
          <p:cNvPr id="78" name="Rectangle à coins arrondis 43"/>
          <p:cNvSpPr/>
          <p:nvPr/>
        </p:nvSpPr>
        <p:spPr>
          <a:xfrm>
            <a:off x="8898317" y="1866146"/>
            <a:ext cx="483062" cy="431310"/>
          </a:xfrm>
          <a:prstGeom prst="rect">
            <a:avLst/>
          </a:prstGeom>
          <a:noFill/>
          <a:ln w="12700" cap="flat" cmpd="sng" algn="ctr">
            <a:noFill/>
            <a:prstDash val="solid"/>
            <a:miter lim="800000"/>
          </a:ln>
          <a:effectLst/>
        </p:spPr>
        <p:txBody>
          <a:bodyPr wrap="none" lIns="0" tIns="0" rIns="0" bIns="0" rtlCol="0" anchor="b" anchorCtr="0"/>
          <a:lstStyle/>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OVA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FVA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AO</a:t>
            </a:r>
          </a:p>
        </p:txBody>
      </p:sp>
      <p:sp>
        <p:nvSpPr>
          <p:cNvPr id="79" name="Rectangle à coins arrondis 43"/>
          <p:cNvSpPr/>
          <p:nvPr/>
        </p:nvSpPr>
        <p:spPr>
          <a:xfrm>
            <a:off x="10388605" y="2134834"/>
            <a:ext cx="289812"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AO</a:t>
            </a:r>
          </a:p>
        </p:txBody>
      </p:sp>
      <p:sp>
        <p:nvSpPr>
          <p:cNvPr id="82" name="Rectangle à coins arrondis 43"/>
          <p:cNvSpPr/>
          <p:nvPr/>
        </p:nvSpPr>
        <p:spPr>
          <a:xfrm>
            <a:off x="10379912" y="3672880"/>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LSIGN</a:t>
            </a:r>
          </a:p>
        </p:txBody>
      </p:sp>
      <p:sp>
        <p:nvSpPr>
          <p:cNvPr id="44" name="ZoneTexte 9"/>
          <p:cNvSpPr txBox="1"/>
          <p:nvPr/>
        </p:nvSpPr>
        <p:spPr>
          <a:xfrm>
            <a:off x="1185335" y="3532653"/>
            <a:ext cx="1758030" cy="661720"/>
          </a:xfrm>
          <a:prstGeom prst="rect">
            <a:avLst/>
          </a:prstGeom>
          <a:noFill/>
        </p:spPr>
        <p:txBody>
          <a:bodyPr wrap="square" rtlCol="0">
            <a:spAutoFit/>
          </a:bodyPr>
          <a:lstStyle/>
          <a:p>
            <a:pPr algn="ctr" defTabSz="457200" fontAlgn="auto">
              <a:spcBef>
                <a:spcPts val="600"/>
              </a:spcBef>
              <a:spcAft>
                <a:spcPts val="0"/>
              </a:spcAft>
            </a:pPr>
            <a:r>
              <a:rPr lang="en-IE" sz="1800">
                <a:solidFill>
                  <a:prstClr val="black"/>
                </a:solidFill>
                <a:latin typeface="Calibri" panose="020F0502020204030204"/>
              </a:rPr>
              <a:t>AMENDMENTS</a:t>
            </a:r>
          </a:p>
          <a:p>
            <a:pPr algn="ctr" defTabSz="457200" fontAlgn="auto">
              <a:spcBef>
                <a:spcPts val="600"/>
              </a:spcBef>
              <a:spcAft>
                <a:spcPts val="0"/>
              </a:spcAft>
            </a:pPr>
            <a:r>
              <a:rPr lang="en-IE" sz="1400" b="0">
                <a:solidFill>
                  <a:prstClr val="black">
                    <a:lumMod val="50000"/>
                    <a:lumOff val="50000"/>
                  </a:prstClr>
                </a:solidFill>
                <a:latin typeface="Calibri" panose="020F0502020204030204"/>
              </a:rPr>
              <a:t>Contracting Partner</a:t>
            </a:r>
          </a:p>
        </p:txBody>
      </p:sp>
      <p:sp>
        <p:nvSpPr>
          <p:cNvPr id="21" name="Flèche vers le haut 17"/>
          <p:cNvSpPr/>
          <p:nvPr/>
        </p:nvSpPr>
        <p:spPr>
          <a:xfrm rot="10800000">
            <a:off x="7850249" y="2789154"/>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0427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468" y="456819"/>
            <a:ext cx="10972800" cy="936625"/>
          </a:xfrm>
        </p:spPr>
        <p:txBody>
          <a:bodyPr/>
          <a:lstStyle/>
          <a:p>
            <a:r>
              <a:rPr lang="en-US" b="1"/>
              <a:t>Amendments by Contracting Partner </a:t>
            </a:r>
            <a:br>
              <a:rPr lang="en-US" b="1"/>
            </a:br>
            <a:r>
              <a:rPr lang="en-US" b="1"/>
              <a:t>e-Signature</a:t>
            </a:r>
          </a:p>
        </p:txBody>
      </p:sp>
      <p:sp>
        <p:nvSpPr>
          <p:cNvPr id="4" name="Rectangle 3"/>
          <p:cNvSpPr/>
          <p:nvPr/>
        </p:nvSpPr>
        <p:spPr>
          <a:xfrm>
            <a:off x="1282888" y="1989511"/>
            <a:ext cx="9000512" cy="1476000"/>
          </a:xfrm>
          <a:prstGeom prst="rect">
            <a:avLst/>
          </a:prstGeom>
          <a:solidFill>
            <a:srgbClr val="FFC000">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3360106" y="2918916"/>
            <a:ext cx="4143476" cy="503104"/>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ZoneTexte 9"/>
          <p:cNvSpPr txBox="1"/>
          <p:nvPr/>
        </p:nvSpPr>
        <p:spPr>
          <a:xfrm>
            <a:off x="1358936" y="2043547"/>
            <a:ext cx="1863956" cy="861774"/>
          </a:xfrm>
          <a:prstGeom prst="rect">
            <a:avLst/>
          </a:prstGeom>
          <a:noFill/>
        </p:spPr>
        <p:txBody>
          <a:bodyPr wrap="square" rtlCol="0">
            <a:spAutoFit/>
          </a:bodyPr>
          <a:lstStyle/>
          <a:p>
            <a:pPr algn="ctr" defTabSz="457200" fontAlgn="auto">
              <a:spcBef>
                <a:spcPts val="600"/>
              </a:spcBef>
              <a:spcAft>
                <a:spcPts val="0"/>
              </a:spcAft>
            </a:pPr>
            <a:r>
              <a:rPr lang="en-IE" sz="1800">
                <a:solidFill>
                  <a:prstClr val="black"/>
                </a:solidFill>
                <a:latin typeface="Calibri" panose="020F0502020204030204"/>
              </a:rPr>
              <a:t>AMENDMENTS initiated by </a:t>
            </a:r>
            <a:r>
              <a:rPr lang="en-IE" sz="1400" b="0">
                <a:solidFill>
                  <a:prstClr val="black">
                    <a:lumMod val="50000"/>
                    <a:lumOff val="50000"/>
                  </a:prstClr>
                </a:solidFill>
                <a:latin typeface="Calibri" panose="020F0502020204030204"/>
              </a:rPr>
              <a:t>Contracting Partner</a:t>
            </a:r>
          </a:p>
        </p:txBody>
      </p:sp>
      <p:sp>
        <p:nvSpPr>
          <p:cNvPr id="39" name="Rectangle à coins arrondis 31"/>
          <p:cNvSpPr/>
          <p:nvPr/>
        </p:nvSpPr>
        <p:spPr>
          <a:xfrm>
            <a:off x="3431238" y="2295593"/>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rPr>
              <a:t>Prepare  amendment</a:t>
            </a:r>
          </a:p>
        </p:txBody>
      </p:sp>
      <p:pic>
        <p:nvPicPr>
          <p:cNvPr id="40" name="Image 32"/>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3480198" y="2075928"/>
            <a:ext cx="216000" cy="216000"/>
          </a:xfrm>
          <a:prstGeom prst="rect">
            <a:avLst/>
          </a:prstGeom>
        </p:spPr>
      </p:pic>
      <p:cxnSp>
        <p:nvCxnSpPr>
          <p:cNvPr id="41" name="Connecteur droit avec flèche 101"/>
          <p:cNvCxnSpPr>
            <a:stCxn id="39" idx="3"/>
            <a:endCxn id="42" idx="1"/>
          </p:cNvCxnSpPr>
          <p:nvPr/>
        </p:nvCxnSpPr>
        <p:spPr>
          <a:xfrm flipV="1">
            <a:off x="4439238" y="2474946"/>
            <a:ext cx="379908" cy="647"/>
          </a:xfrm>
          <a:prstGeom prst="straightConnector1">
            <a:avLst/>
          </a:prstGeom>
          <a:noFill/>
          <a:ln w="38100" cap="flat" cmpd="sng" algn="ctr">
            <a:solidFill>
              <a:srgbClr val="FFC000">
                <a:lumMod val="75000"/>
              </a:srgbClr>
            </a:solidFill>
            <a:prstDash val="solid"/>
            <a:miter lim="800000"/>
            <a:tailEnd type="triangle"/>
          </a:ln>
          <a:effectLst/>
        </p:spPr>
      </p:cxnSp>
      <p:sp>
        <p:nvSpPr>
          <p:cNvPr id="42" name="Rectangle à coins arrondis 5"/>
          <p:cNvSpPr/>
          <p:nvPr/>
        </p:nvSpPr>
        <p:spPr>
          <a:xfrm>
            <a:off x="4819146" y="2293128"/>
            <a:ext cx="1091995"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rPr>
              <a:t>Generate automatic clauses</a:t>
            </a:r>
          </a:p>
        </p:txBody>
      </p:sp>
      <p:cxnSp>
        <p:nvCxnSpPr>
          <p:cNvPr id="43" name="Connecteur droit avec flèche 22"/>
          <p:cNvCxnSpPr>
            <a:stCxn id="42" idx="3"/>
            <a:endCxn id="44" idx="1"/>
          </p:cNvCxnSpPr>
          <p:nvPr/>
        </p:nvCxnSpPr>
        <p:spPr>
          <a:xfrm flipV="1">
            <a:off x="5911141" y="2474945"/>
            <a:ext cx="396741" cy="1"/>
          </a:xfrm>
          <a:prstGeom prst="straightConnector1">
            <a:avLst/>
          </a:prstGeom>
          <a:noFill/>
          <a:ln w="38100" cap="flat" cmpd="sng" algn="ctr">
            <a:solidFill>
              <a:srgbClr val="FFC000">
                <a:lumMod val="75000"/>
              </a:srgbClr>
            </a:solidFill>
            <a:prstDash val="solid"/>
            <a:miter lim="800000"/>
            <a:tailEnd type="triangle"/>
          </a:ln>
          <a:effectLst/>
        </p:spPr>
      </p:cxnSp>
      <p:sp>
        <p:nvSpPr>
          <p:cNvPr id="44" name="Rectangle à coins arrondis 5"/>
          <p:cNvSpPr/>
          <p:nvPr/>
        </p:nvSpPr>
        <p:spPr>
          <a:xfrm>
            <a:off x="6307882" y="2293127"/>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rPr>
              <a:t>Select other clauses</a:t>
            </a:r>
          </a:p>
        </p:txBody>
      </p:sp>
      <p:pic>
        <p:nvPicPr>
          <p:cNvPr id="45" name="Image 5"/>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6363402" y="2065039"/>
            <a:ext cx="216000" cy="216000"/>
          </a:xfrm>
          <a:prstGeom prst="rect">
            <a:avLst/>
          </a:prstGeom>
        </p:spPr>
      </p:pic>
      <p:pic>
        <p:nvPicPr>
          <p:cNvPr id="46" name="Image 19"/>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4839911" y="2075101"/>
            <a:ext cx="216000" cy="216000"/>
          </a:xfrm>
          <a:prstGeom prst="rect">
            <a:avLst/>
          </a:prstGeom>
        </p:spPr>
      </p:pic>
      <p:sp>
        <p:nvSpPr>
          <p:cNvPr id="48" name="Organigramme : Document 16"/>
          <p:cNvSpPr/>
          <p:nvPr/>
        </p:nvSpPr>
        <p:spPr>
          <a:xfrm>
            <a:off x="6879488" y="1701479"/>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Annexes</a:t>
            </a:r>
          </a:p>
        </p:txBody>
      </p:sp>
      <p:cxnSp>
        <p:nvCxnSpPr>
          <p:cNvPr id="49" name="Connecteur droit avec flèche 7"/>
          <p:cNvCxnSpPr>
            <a:stCxn id="44" idx="3"/>
            <a:endCxn id="51" idx="1"/>
          </p:cNvCxnSpPr>
          <p:nvPr/>
        </p:nvCxnSpPr>
        <p:spPr>
          <a:xfrm>
            <a:off x="7315882" y="2474945"/>
            <a:ext cx="413293" cy="1818"/>
          </a:xfrm>
          <a:prstGeom prst="straightConnector1">
            <a:avLst/>
          </a:prstGeom>
          <a:noFill/>
          <a:ln w="38100" cap="flat" cmpd="sng" algn="ctr">
            <a:solidFill>
              <a:srgbClr val="FFC000">
                <a:lumMod val="75000"/>
              </a:srgbClr>
            </a:solidFill>
            <a:prstDash val="solid"/>
            <a:miter lim="800000"/>
            <a:tailEnd type="triangle"/>
          </a:ln>
          <a:effectLst/>
        </p:spPr>
      </p:cxnSp>
      <p:pic>
        <p:nvPicPr>
          <p:cNvPr id="50" name="Image 19"/>
          <p:cNvPicPr>
            <a:picLocks noChangeAspect="1"/>
          </p:cNvPicPr>
          <p:nvPr/>
        </p:nvPicPr>
        <p:blipFill>
          <a:blip r:embed="rId3">
            <a:clrChange>
              <a:clrFrom>
                <a:srgbClr val="FFFFFF"/>
              </a:clrFrom>
              <a:clrTo>
                <a:srgbClr val="FFFFFF">
                  <a:alpha val="0"/>
                </a:srgbClr>
              </a:clrTo>
            </a:clrChange>
            <a:duotone>
              <a:srgbClr val="FFC000">
                <a:shade val="45000"/>
                <a:satMod val="135000"/>
              </a:srgbClr>
              <a:prstClr val="white"/>
            </a:duotone>
          </a:blip>
          <a:stretch>
            <a:fillRect/>
          </a:stretch>
        </p:blipFill>
        <p:spPr>
          <a:xfrm>
            <a:off x="7816451" y="2073952"/>
            <a:ext cx="216000" cy="216000"/>
          </a:xfrm>
          <a:prstGeom prst="rect">
            <a:avLst/>
          </a:prstGeom>
        </p:spPr>
      </p:pic>
      <p:sp>
        <p:nvSpPr>
          <p:cNvPr id="51" name="Rectangle à coins arrondis 5"/>
          <p:cNvSpPr/>
          <p:nvPr/>
        </p:nvSpPr>
        <p:spPr>
          <a:xfrm>
            <a:off x="7729175" y="2296763"/>
            <a:ext cx="1046877"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rPr>
              <a:t>Generate amendment</a:t>
            </a:r>
          </a:p>
        </p:txBody>
      </p:sp>
      <p:sp>
        <p:nvSpPr>
          <p:cNvPr id="52" name="Flèche vers le haut 17"/>
          <p:cNvSpPr/>
          <p:nvPr/>
        </p:nvSpPr>
        <p:spPr>
          <a:xfrm rot="10800000">
            <a:off x="8411611" y="2853607"/>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rganigramme : Document 18"/>
          <p:cNvSpPr/>
          <p:nvPr/>
        </p:nvSpPr>
        <p:spPr>
          <a:xfrm>
            <a:off x="8085493" y="2961482"/>
            <a:ext cx="756000"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Draft Amendment</a:t>
            </a:r>
          </a:p>
        </p:txBody>
      </p:sp>
      <p:sp>
        <p:nvSpPr>
          <p:cNvPr id="54" name="Rectangle 53"/>
          <p:cNvSpPr/>
          <p:nvPr/>
        </p:nvSpPr>
        <p:spPr>
          <a:xfrm>
            <a:off x="1282888" y="3538041"/>
            <a:ext cx="9000511" cy="1476000"/>
          </a:xfrm>
          <a:prstGeom prst="rect">
            <a:avLst/>
          </a:prstGeom>
          <a:solidFill>
            <a:srgbClr val="4472C4">
              <a:lumMod val="20000"/>
              <a:lumOff val="80000"/>
            </a:srgbClr>
          </a:solidFill>
          <a:ln w="9525" cap="flat" cmpd="sng" algn="ctr">
            <a:solidFill>
              <a:srgbClr val="7F7F7F"/>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5" name="Connecteur droit avec flèche 7"/>
          <p:cNvCxnSpPr>
            <a:stCxn id="56" idx="2"/>
            <a:endCxn id="87" idx="2"/>
          </p:cNvCxnSpPr>
          <p:nvPr/>
        </p:nvCxnSpPr>
        <p:spPr>
          <a:xfrm>
            <a:off x="9633344" y="2829953"/>
            <a:ext cx="2660" cy="1127435"/>
          </a:xfrm>
          <a:prstGeom prst="straightConnector1">
            <a:avLst/>
          </a:prstGeom>
          <a:noFill/>
          <a:ln w="38100" cap="flat" cmpd="sng" algn="ctr">
            <a:solidFill>
              <a:srgbClr val="FFC000">
                <a:lumMod val="75000"/>
              </a:srgbClr>
            </a:solidFill>
            <a:prstDash val="solid"/>
            <a:miter lim="800000"/>
            <a:tailEnd type="triangle"/>
          </a:ln>
          <a:effectLst/>
        </p:spPr>
      </p:cxnSp>
      <p:sp>
        <p:nvSpPr>
          <p:cNvPr id="56" name="Rectangle à coins arrondis 4"/>
          <p:cNvSpPr/>
          <p:nvPr/>
        </p:nvSpPr>
        <p:spPr>
          <a:xfrm>
            <a:off x="9129344" y="2289953"/>
            <a:ext cx="1008000" cy="540000"/>
          </a:xfrm>
          <a:prstGeom prst="roundRect">
            <a:avLst/>
          </a:prstGeom>
          <a:solidFill>
            <a:sysClr val="window" lastClr="FFFFFF"/>
          </a:solidFill>
          <a:ln w="12700" cap="flat" cmpd="sng" algn="ctr">
            <a:solidFill>
              <a:srgbClr val="FFC000">
                <a:lumMod val="75000"/>
              </a:srgbClr>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FFC000">
                    <a:lumMod val="75000"/>
                  </a:srgbClr>
                </a:solidFill>
                <a:effectLst/>
                <a:uLnTx/>
                <a:uFillTx/>
                <a:latin typeface="Calibri" panose="020F0502020204030204"/>
                <a:ea typeface="+mn-ea"/>
                <a:cs typeface="+mn-cs"/>
              </a:rPr>
              <a:t>Signature</a:t>
            </a:r>
          </a:p>
        </p:txBody>
      </p:sp>
      <p:cxnSp>
        <p:nvCxnSpPr>
          <p:cNvPr id="57" name="Connecteur droit avec flèche 101"/>
          <p:cNvCxnSpPr>
            <a:stCxn id="51" idx="3"/>
          </p:cNvCxnSpPr>
          <p:nvPr/>
        </p:nvCxnSpPr>
        <p:spPr>
          <a:xfrm flipV="1">
            <a:off x="8776052" y="2474480"/>
            <a:ext cx="353292" cy="2283"/>
          </a:xfrm>
          <a:prstGeom prst="straightConnector1">
            <a:avLst/>
          </a:prstGeom>
          <a:noFill/>
          <a:ln w="38100" cap="flat" cmpd="sng" algn="ctr">
            <a:solidFill>
              <a:srgbClr val="FFC000">
                <a:lumMod val="75000"/>
              </a:srgbClr>
            </a:solidFill>
            <a:prstDash val="solid"/>
            <a:miter lim="800000"/>
            <a:tailEnd type="triangle"/>
          </a:ln>
          <a:effectLst/>
        </p:spPr>
      </p:cxnSp>
      <p:sp>
        <p:nvSpPr>
          <p:cNvPr id="59" name="Flèche vers le haut 17"/>
          <p:cNvSpPr/>
          <p:nvPr/>
        </p:nvSpPr>
        <p:spPr>
          <a:xfrm rot="10800000">
            <a:off x="9732486" y="2853608"/>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Flèche vers le haut 29"/>
          <p:cNvSpPr/>
          <p:nvPr/>
        </p:nvSpPr>
        <p:spPr>
          <a:xfrm rot="10800000">
            <a:off x="9888846" y="4498078"/>
            <a:ext cx="144000" cy="108000"/>
          </a:xfrm>
          <a:prstGeom prst="upArrow">
            <a:avLst/>
          </a:prstGeom>
          <a:solidFill>
            <a:srgbClr val="4472C4"/>
          </a:solid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2" name="Rectangle à coins arrondis 5"/>
          <p:cNvSpPr/>
          <p:nvPr/>
        </p:nvSpPr>
        <p:spPr>
          <a:xfrm>
            <a:off x="7851262" y="3946530"/>
            <a:ext cx="1008000"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Authorise in ABAC (if needed)</a:t>
            </a:r>
          </a:p>
        </p:txBody>
      </p:sp>
      <p:pic>
        <p:nvPicPr>
          <p:cNvPr id="64" name="Image 5"/>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7899834" y="3717703"/>
            <a:ext cx="216000" cy="216000"/>
          </a:xfrm>
          <a:prstGeom prst="rect">
            <a:avLst/>
          </a:prstGeom>
        </p:spPr>
      </p:pic>
      <p:pic>
        <p:nvPicPr>
          <p:cNvPr id="65" name="Image 5"/>
          <p:cNvPicPr>
            <a:picLocks noChangeAspect="1"/>
          </p:cNvPicPr>
          <p:nvPr/>
        </p:nvPicPr>
        <p:blipFill>
          <a:blip r:embed="rId2">
            <a:clrChange>
              <a:clrFrom>
                <a:srgbClr val="FFFFFF"/>
              </a:clrFrom>
              <a:clrTo>
                <a:srgbClr val="FFFFFF">
                  <a:alpha val="0"/>
                </a:srgbClr>
              </a:clrTo>
            </a:clrChange>
            <a:duotone>
              <a:srgbClr val="FFC000">
                <a:shade val="45000"/>
                <a:satMod val="135000"/>
              </a:srgbClr>
              <a:prstClr val="white"/>
            </a:duotone>
          </a:blip>
          <a:stretch>
            <a:fillRect/>
          </a:stretch>
        </p:blipFill>
        <p:spPr>
          <a:xfrm>
            <a:off x="9167833" y="2061519"/>
            <a:ext cx="216000" cy="216000"/>
          </a:xfrm>
          <a:prstGeom prst="rect">
            <a:avLst/>
          </a:prstGeom>
        </p:spPr>
      </p:pic>
      <p:pic>
        <p:nvPicPr>
          <p:cNvPr id="70" name="Picture 69"/>
          <p:cNvPicPr>
            <a:picLocks noChangeAspect="1"/>
          </p:cNvPicPr>
          <p:nvPr/>
        </p:nvPicPr>
        <p:blipFill>
          <a:blip r:embed="rId5">
            <a:duotone>
              <a:prstClr val="black"/>
              <a:srgbClr val="C00000">
                <a:tint val="45000"/>
                <a:satMod val="400000"/>
              </a:srgbClr>
            </a:duotone>
          </a:blip>
          <a:stretch>
            <a:fillRect/>
          </a:stretch>
        </p:blipFill>
        <p:spPr>
          <a:xfrm>
            <a:off x="9925576" y="4988456"/>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71" name="Organigramme : Document 30"/>
          <p:cNvSpPr/>
          <p:nvPr/>
        </p:nvSpPr>
        <p:spPr>
          <a:xfrm>
            <a:off x="9437301" y="4615027"/>
            <a:ext cx="756000" cy="504000"/>
          </a:xfrm>
          <a:prstGeom prst="flowChartDocument">
            <a:avLst/>
          </a:prstGeom>
          <a:solidFill>
            <a:srgbClr val="5B9BD5">
              <a:lumMod val="40000"/>
              <a:lumOff val="60000"/>
            </a:srgbClr>
          </a:solidFill>
          <a:ln w="9525" cap="flat" cmpd="sng" algn="ctr">
            <a:solidFill>
              <a:srgbClr val="4472C4"/>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Amendment  signed</a:t>
            </a:r>
          </a:p>
        </p:txBody>
      </p:sp>
      <p:pic>
        <p:nvPicPr>
          <p:cNvPr id="72" name="Picture 71"/>
          <p:cNvPicPr>
            <a:picLocks noChangeAspect="1"/>
          </p:cNvPicPr>
          <p:nvPr/>
        </p:nvPicPr>
        <p:blipFill>
          <a:blip r:embed="rId5">
            <a:duotone>
              <a:prstClr val="black"/>
              <a:srgbClr val="C00000">
                <a:tint val="45000"/>
                <a:satMod val="400000"/>
              </a:srgbClr>
            </a:duotone>
          </a:blip>
          <a:stretch>
            <a:fillRect/>
          </a:stretch>
        </p:blipFill>
        <p:spPr>
          <a:xfrm>
            <a:off x="9904465" y="3348308"/>
            <a:ext cx="267725" cy="279037"/>
          </a:xfrm>
          <a:prstGeom prst="rect">
            <a:avLst/>
          </a:prstGeom>
          <a:ln>
            <a:solidFill>
              <a:srgbClr val="C00000"/>
            </a:solidFill>
          </a:ln>
          <a:effectLst>
            <a:outerShdw blurRad="50800" dist="38100" dir="2700000" algn="tl" rotWithShape="0">
              <a:srgbClr val="C00000">
                <a:alpha val="40000"/>
              </a:srgbClr>
            </a:outerShdw>
          </a:effectLst>
        </p:spPr>
      </p:pic>
      <p:sp>
        <p:nvSpPr>
          <p:cNvPr id="73" name="Organigramme : Document 18"/>
          <p:cNvSpPr/>
          <p:nvPr/>
        </p:nvSpPr>
        <p:spPr>
          <a:xfrm>
            <a:off x="9227453" y="2974913"/>
            <a:ext cx="1055946" cy="504000"/>
          </a:xfrm>
          <a:prstGeom prst="flowChartDocument">
            <a:avLst/>
          </a:prstGeom>
          <a:solidFill>
            <a:srgbClr val="FFC000">
              <a:lumMod val="40000"/>
              <a:lumOff val="60000"/>
            </a:srgbClr>
          </a:solidFill>
          <a:ln w="9525" cap="flat" cmpd="sng" algn="ctr">
            <a:solidFill>
              <a:srgbClr val="FFC000">
                <a:lumMod val="75000"/>
              </a:srgbClr>
            </a:solidFill>
            <a:prstDash val="solid"/>
            <a:round/>
            <a:headEnd type="none" w="med" len="med"/>
            <a:tailEnd type="none" w="med" len="med"/>
          </a:ln>
          <a:effectLst/>
        </p:spPr>
        <p:txBody>
          <a:bodyPr lIns="0" tIns="18000" rIns="0" b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solidFill>
                <a:effectLst/>
                <a:uLnTx/>
                <a:uFillTx/>
                <a:latin typeface="Calibri" panose="020F0502020204030204"/>
                <a:ea typeface="+mn-ea"/>
                <a:cs typeface="+mn-cs"/>
              </a:rPr>
              <a:t>Amendment signed by Contracting Partner</a:t>
            </a:r>
          </a:p>
        </p:txBody>
      </p:sp>
      <p:sp>
        <p:nvSpPr>
          <p:cNvPr id="74" name="Rectangle à coins arrondis 5"/>
          <p:cNvSpPr/>
          <p:nvPr/>
        </p:nvSpPr>
        <p:spPr>
          <a:xfrm>
            <a:off x="3431237" y="3177983"/>
            <a:ext cx="3870511" cy="205105"/>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Consultation</a:t>
            </a:r>
            <a:r>
              <a:rPr kumimoji="0" lang="en-IE" sz="1000" b="0" i="0" u="none" strike="noStrike" kern="0" cap="none" spc="0" normalizeH="0" baseline="0" noProof="0">
                <a:ln>
                  <a:noFill/>
                </a:ln>
                <a:solidFill>
                  <a:srgbClr val="4472C4"/>
                </a:solidFill>
                <a:effectLst/>
                <a:uLnTx/>
                <a:uFillTx/>
                <a:latin typeface="Calibri" panose="020F0502020204030204"/>
                <a:ea typeface="+mn-ea"/>
                <a:cs typeface="+mn-cs"/>
              </a:rPr>
              <a:t> </a:t>
            </a:r>
            <a:r>
              <a:rPr kumimoji="0" lang="en-IE" sz="900" b="0" i="1" u="none" strike="noStrike" kern="0" cap="none" spc="0" normalizeH="0" baseline="0" noProof="0">
                <a:ln>
                  <a:noFill/>
                </a:ln>
                <a:solidFill>
                  <a:srgbClr val="4472C4"/>
                </a:solidFill>
                <a:effectLst/>
                <a:uLnTx/>
                <a:uFillTx/>
                <a:latin typeface="Calibri" panose="020F0502020204030204"/>
                <a:ea typeface="+mn-ea"/>
                <a:cs typeface="+mn-cs"/>
              </a:rPr>
              <a:t>(if requested)</a:t>
            </a:r>
          </a:p>
        </p:txBody>
      </p:sp>
      <p:pic>
        <p:nvPicPr>
          <p:cNvPr id="75" name="Image 5"/>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3456345" y="2953967"/>
            <a:ext cx="216000" cy="216000"/>
          </a:xfrm>
          <a:prstGeom prst="rect">
            <a:avLst/>
          </a:prstGeom>
        </p:spPr>
      </p:pic>
      <p:sp>
        <p:nvSpPr>
          <p:cNvPr id="80" name="Rectangle à coins arrondis 43"/>
          <p:cNvSpPr/>
          <p:nvPr/>
        </p:nvSpPr>
        <p:spPr>
          <a:xfrm>
            <a:off x="8130407" y="3787114"/>
            <a:ext cx="289812"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AO</a:t>
            </a:r>
          </a:p>
        </p:txBody>
      </p:sp>
      <p:sp>
        <p:nvSpPr>
          <p:cNvPr id="83" name="Rectangle à coins arrondis 43"/>
          <p:cNvSpPr/>
          <p:nvPr/>
        </p:nvSpPr>
        <p:spPr>
          <a:xfrm>
            <a:off x="3695899" y="2137624"/>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84" name="Rectangle à coins arrondis 43"/>
          <p:cNvSpPr/>
          <p:nvPr/>
        </p:nvSpPr>
        <p:spPr>
          <a:xfrm>
            <a:off x="3661202" y="3034180"/>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p:txBody>
      </p:sp>
      <p:sp>
        <p:nvSpPr>
          <p:cNvPr id="85" name="Rectangle à coins arrondis 43"/>
          <p:cNvSpPr/>
          <p:nvPr/>
        </p:nvSpPr>
        <p:spPr>
          <a:xfrm>
            <a:off x="6582747" y="2134475"/>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CoCo</a:t>
            </a:r>
          </a:p>
        </p:txBody>
      </p:sp>
      <p:sp>
        <p:nvSpPr>
          <p:cNvPr id="86" name="Rectangle à coins arrondis 43"/>
          <p:cNvSpPr/>
          <p:nvPr/>
        </p:nvSpPr>
        <p:spPr>
          <a:xfrm>
            <a:off x="9383833" y="2130589"/>
            <a:ext cx="383698" cy="151628"/>
          </a:xfrm>
          <a:prstGeom prst="rect">
            <a:avLst/>
          </a:prstGeom>
          <a:noFill/>
          <a:ln w="12700" cap="flat" cmpd="sng" algn="ctr">
            <a:noFill/>
            <a:prstDash val="solid"/>
            <a:miter lim="800000"/>
          </a:ln>
          <a:effectLst/>
        </p:spPr>
        <p:txBody>
          <a:bodyPr wrap="none" lIns="0" tIns="0" rIns="0" bIns="0" rtlCol="0" anchor="b" anchorCtr="0"/>
          <a:lstStyle/>
          <a:p>
            <a:pPr marL="0" marR="0" lvl="0" indent="0"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LSIGN</a:t>
            </a:r>
          </a:p>
        </p:txBody>
      </p:sp>
      <p:sp>
        <p:nvSpPr>
          <p:cNvPr id="47" name="Flèche vers le haut 15"/>
          <p:cNvSpPr/>
          <p:nvPr/>
        </p:nvSpPr>
        <p:spPr>
          <a:xfrm rot="10800000">
            <a:off x="6994663" y="2176056"/>
            <a:ext cx="144000" cy="108000"/>
          </a:xfrm>
          <a:prstGeom prst="upArrow">
            <a:avLst/>
          </a:prstGeom>
          <a:solidFill>
            <a:srgbClr val="FFC000">
              <a:lumMod val="75000"/>
            </a:srgbClr>
          </a:solidFill>
          <a:ln w="12700" cap="flat" cmpd="sng" algn="ctr">
            <a:solidFill>
              <a:srgbClr val="FFC000">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6" name="ZoneTexte 9"/>
          <p:cNvSpPr txBox="1"/>
          <p:nvPr/>
        </p:nvSpPr>
        <p:spPr>
          <a:xfrm>
            <a:off x="1363034" y="3863460"/>
            <a:ext cx="1863956" cy="661720"/>
          </a:xfrm>
          <a:prstGeom prst="rect">
            <a:avLst/>
          </a:prstGeom>
          <a:noFill/>
        </p:spPr>
        <p:txBody>
          <a:bodyPr wrap="square" rtlCol="0">
            <a:spAutoFit/>
          </a:bodyPr>
          <a:lstStyle/>
          <a:p>
            <a:pPr algn="ctr" defTabSz="457200" fontAlgn="auto">
              <a:spcBef>
                <a:spcPts val="600"/>
              </a:spcBef>
              <a:spcAft>
                <a:spcPts val="0"/>
              </a:spcAft>
            </a:pPr>
            <a:r>
              <a:rPr lang="en-IE" sz="1800">
                <a:solidFill>
                  <a:prstClr val="black"/>
                </a:solidFill>
                <a:latin typeface="Calibri" panose="020F0502020204030204"/>
              </a:rPr>
              <a:t>AMENDMENTS</a:t>
            </a:r>
          </a:p>
          <a:p>
            <a:pPr algn="ctr" defTabSz="457200" fontAlgn="auto">
              <a:spcBef>
                <a:spcPts val="600"/>
              </a:spcBef>
              <a:spcAft>
                <a:spcPts val="0"/>
              </a:spcAft>
            </a:pPr>
            <a:r>
              <a:rPr lang="en-IE" sz="1400" b="0">
                <a:solidFill>
                  <a:prstClr val="black">
                    <a:lumMod val="50000"/>
                    <a:lumOff val="50000"/>
                  </a:prstClr>
                </a:solidFill>
                <a:latin typeface="Calibri" panose="020F0502020204030204"/>
              </a:rPr>
              <a:t>Contracting Authority</a:t>
            </a:r>
          </a:p>
        </p:txBody>
      </p:sp>
      <p:sp>
        <p:nvSpPr>
          <p:cNvPr id="67" name="Rectangle à coins arrondis 4"/>
          <p:cNvSpPr/>
          <p:nvPr/>
        </p:nvSpPr>
        <p:spPr>
          <a:xfrm>
            <a:off x="9090508" y="3958382"/>
            <a:ext cx="1105032" cy="540000"/>
          </a:xfrm>
          <a:prstGeom prst="roundRect">
            <a:avLst/>
          </a:prstGeom>
          <a:solidFill>
            <a:sysClr val="window" lastClr="FFFFFF"/>
          </a:solidFill>
          <a:ln w="12700" cap="flat" cmpd="sng" algn="ctr">
            <a:solidFill>
              <a:srgbClr val="4472C4"/>
            </a:solidFill>
            <a:prstDash val="solid"/>
            <a:miter lim="800000"/>
          </a:ln>
          <a:effectLst/>
        </p:spPr>
        <p:txBody>
          <a:bodyPr lIns="36000" tIns="36000" rIns="36000" b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IE" sz="1000" i="0" u="none" strike="noStrike" kern="0" cap="none" spc="0" normalizeH="0" baseline="0" noProof="0">
                <a:ln>
                  <a:noFill/>
                </a:ln>
                <a:solidFill>
                  <a:srgbClr val="4472C4"/>
                </a:solidFill>
                <a:effectLst/>
                <a:uLnTx/>
                <a:uFillTx/>
                <a:latin typeface="Calibri" panose="020F0502020204030204"/>
                <a:ea typeface="+mn-ea"/>
                <a:cs typeface="+mn-cs"/>
              </a:rPr>
              <a:t>Visa chain and signature</a:t>
            </a:r>
          </a:p>
        </p:txBody>
      </p:sp>
      <p:grpSp>
        <p:nvGrpSpPr>
          <p:cNvPr id="69" name="Groupe 24"/>
          <p:cNvGrpSpPr>
            <a:grpSpLocks noChangeAspect="1"/>
          </p:cNvGrpSpPr>
          <p:nvPr/>
        </p:nvGrpSpPr>
        <p:grpSpPr>
          <a:xfrm>
            <a:off x="9090402" y="3704789"/>
            <a:ext cx="365389" cy="263087"/>
            <a:chOff x="9510271" y="768909"/>
            <a:chExt cx="748896" cy="539220"/>
          </a:xfrm>
        </p:grpSpPr>
        <p:pic>
          <p:nvPicPr>
            <p:cNvPr id="76" name="Image 25"/>
            <p:cNvPicPr>
              <a:picLocks noChangeAspect="1"/>
            </p:cNvPicPr>
            <p:nvPr/>
          </p:nvPicPr>
          <p:blipFill>
            <a:blip r:embed="rId6">
              <a:clrChange>
                <a:clrFrom>
                  <a:srgbClr val="FFFDDB"/>
                </a:clrFrom>
                <a:clrTo>
                  <a:srgbClr val="FFFDDB">
                    <a:alpha val="0"/>
                  </a:srgbClr>
                </a:clrTo>
              </a:clrChange>
              <a:duotone>
                <a:srgbClr val="FFC000">
                  <a:shade val="45000"/>
                  <a:satMod val="135000"/>
                </a:srgbClr>
                <a:prstClr val="white"/>
              </a:duotone>
            </a:blip>
            <a:stretch>
              <a:fillRect/>
            </a:stretch>
          </p:blipFill>
          <p:spPr>
            <a:xfrm>
              <a:off x="9791167" y="768909"/>
              <a:ext cx="468000" cy="468000"/>
            </a:xfrm>
            <a:prstGeom prst="rect">
              <a:avLst/>
            </a:prstGeom>
          </p:spPr>
        </p:pic>
        <p:pic>
          <p:nvPicPr>
            <p:cNvPr id="77" name="Image 26"/>
            <p:cNvPicPr>
              <a:picLocks noChangeAspect="1"/>
            </p:cNvPicPr>
            <p:nvPr/>
          </p:nvPicPr>
          <p:blipFill>
            <a:blip r:embed="rId6">
              <a:clrChange>
                <a:clrFrom>
                  <a:srgbClr val="FFFDDB"/>
                </a:clrFrom>
                <a:clrTo>
                  <a:srgbClr val="FFFDDB">
                    <a:alpha val="0"/>
                  </a:srgbClr>
                </a:clrTo>
              </a:clrChange>
              <a:duotone>
                <a:srgbClr val="70AD47">
                  <a:shade val="45000"/>
                  <a:satMod val="135000"/>
                </a:srgbClr>
                <a:prstClr val="white"/>
              </a:duotone>
            </a:blip>
            <a:stretch>
              <a:fillRect/>
            </a:stretch>
          </p:blipFill>
          <p:spPr>
            <a:xfrm>
              <a:off x="9629329" y="804519"/>
              <a:ext cx="468000" cy="468000"/>
            </a:xfrm>
            <a:prstGeom prst="rect">
              <a:avLst/>
            </a:prstGeom>
          </p:spPr>
        </p:pic>
        <p:pic>
          <p:nvPicPr>
            <p:cNvPr id="78" name="Image 27"/>
            <p:cNvPicPr>
              <a:picLocks noChangeAspect="1"/>
            </p:cNvPicPr>
            <p:nvPr/>
          </p:nvPicPr>
          <p:blipFill>
            <a:blip r:embed="rId4">
              <a:clrChange>
                <a:clrFrom>
                  <a:srgbClr val="FFFFFF"/>
                </a:clrFrom>
                <a:clrTo>
                  <a:srgbClr val="FFFFFF">
                    <a:alpha val="0"/>
                  </a:srgbClr>
                </a:clrTo>
              </a:clrChange>
              <a:duotone>
                <a:srgbClr val="4472C4">
                  <a:shade val="45000"/>
                  <a:satMod val="135000"/>
                </a:srgbClr>
                <a:prstClr val="white"/>
              </a:duotone>
            </a:blip>
            <a:stretch>
              <a:fillRect/>
            </a:stretch>
          </p:blipFill>
          <p:spPr>
            <a:xfrm>
              <a:off x="9510271" y="840129"/>
              <a:ext cx="468000" cy="468000"/>
            </a:xfrm>
            <a:prstGeom prst="rect">
              <a:avLst/>
            </a:prstGeom>
          </p:spPr>
        </p:pic>
      </p:grpSp>
      <p:sp>
        <p:nvSpPr>
          <p:cNvPr id="87" name="Rectangle à coins arrondis 43"/>
          <p:cNvSpPr/>
          <p:nvPr/>
        </p:nvSpPr>
        <p:spPr>
          <a:xfrm>
            <a:off x="9394473" y="3526078"/>
            <a:ext cx="483062" cy="431310"/>
          </a:xfrm>
          <a:prstGeom prst="rect">
            <a:avLst/>
          </a:prstGeom>
          <a:noFill/>
          <a:ln w="12700" cap="flat" cmpd="sng" algn="ctr">
            <a:noFill/>
            <a:prstDash val="solid"/>
            <a:miter lim="800000"/>
          </a:ln>
          <a:effectLst/>
        </p:spPr>
        <p:txBody>
          <a:bodyPr wrap="none" lIns="0" tIns="0" rIns="0" bIns="0" rtlCol="0" anchor="b" anchorCtr="0"/>
          <a:lstStyle/>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OIA/FIA</a:t>
            </a:r>
          </a:p>
          <a:p>
            <a:pPr marL="0" marR="0" lvl="0" indent="0" algn="ctr" defTabSz="457200" eaLnBrk="1" fontAlgn="auto" latinLnBrk="0" hangingPunct="1">
              <a:lnSpc>
                <a:spcPts val="800"/>
              </a:lnSpc>
              <a:spcBef>
                <a:spcPts val="0"/>
              </a:spcBef>
              <a:spcAft>
                <a:spcPts val="0"/>
              </a:spcAft>
              <a:buClrTx/>
              <a:buSzTx/>
              <a:buFontTx/>
              <a:buNone/>
              <a:tabLst/>
              <a:defRPr/>
            </a:pPr>
            <a:r>
              <a:rPr kumimoji="0" lang="en-IE" sz="1000" b="0" i="0" u="none" strike="noStrike" kern="0" cap="none" spc="0" normalizeH="0" baseline="0" noProof="0">
                <a:ln>
                  <a:noFill/>
                </a:ln>
                <a:solidFill>
                  <a:prstClr val="black">
                    <a:lumMod val="50000"/>
                    <a:lumOff val="50000"/>
                  </a:prstClr>
                </a:solidFill>
                <a:effectLst/>
                <a:uLnTx/>
                <a:uFillTx/>
                <a:latin typeface="Calibri" panose="020F0502020204030204"/>
                <a:ea typeface="+mn-ea"/>
                <a:cs typeface="+mn-cs"/>
              </a:rPr>
              <a:t>OVA/FVA</a:t>
            </a:r>
          </a:p>
          <a:p>
            <a:pPr marL="0" marR="0" lvl="0" indent="0" algn="ctr" defTabSz="457200" eaLnBrk="1" fontAlgn="auto" latinLnBrk="0" hangingPunct="1">
              <a:lnSpc>
                <a:spcPts val="800"/>
              </a:lnSpc>
              <a:spcBef>
                <a:spcPts val="0"/>
              </a:spcBef>
              <a:spcAft>
                <a:spcPts val="0"/>
              </a:spcAft>
              <a:buClrTx/>
              <a:buSzTx/>
              <a:buFontTx/>
              <a:buNone/>
              <a:tabLst/>
              <a:defRPr/>
            </a:pPr>
            <a:r>
              <a:rPr lang="en-IE" sz="1000" b="0" kern="0">
                <a:solidFill>
                  <a:prstClr val="black">
                    <a:lumMod val="50000"/>
                    <a:lumOff val="50000"/>
                  </a:prstClr>
                </a:solidFill>
                <a:latin typeface="Calibri" panose="020F0502020204030204"/>
              </a:rPr>
              <a:t>AO</a:t>
            </a:r>
          </a:p>
        </p:txBody>
      </p:sp>
      <p:cxnSp>
        <p:nvCxnSpPr>
          <p:cNvPr id="88" name="Connecteur droit avec flèche 20"/>
          <p:cNvCxnSpPr>
            <a:stCxn id="67" idx="1"/>
          </p:cNvCxnSpPr>
          <p:nvPr/>
        </p:nvCxnSpPr>
        <p:spPr>
          <a:xfrm flipH="1" flipV="1">
            <a:off x="8859262" y="4224320"/>
            <a:ext cx="231246" cy="4062"/>
          </a:xfrm>
          <a:prstGeom prst="straightConnector1">
            <a:avLst/>
          </a:prstGeom>
          <a:noFill/>
          <a:ln w="38100" cap="flat" cmpd="sng" algn="ctr">
            <a:solidFill>
              <a:srgbClr val="4472C4"/>
            </a:solidFill>
            <a:prstDash val="solid"/>
            <a:miter lim="800000"/>
            <a:tailEnd type="triangle"/>
          </a:ln>
          <a:effectLst/>
        </p:spPr>
      </p:cxnSp>
    </p:spTree>
    <p:extLst>
      <p:ext uri="{BB962C8B-B14F-4D97-AF65-F5344CB8AC3E}">
        <p14:creationId xmlns:p14="http://schemas.microsoft.com/office/powerpoint/2010/main" val="2399002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248F3-8881-424D-857B-20468A74C43F}"/>
              </a:ext>
            </a:extLst>
          </p:cNvPr>
          <p:cNvSpPr>
            <a:spLocks noGrp="1"/>
          </p:cNvSpPr>
          <p:nvPr>
            <p:ph type="title"/>
          </p:nvPr>
        </p:nvSpPr>
        <p:spPr/>
        <p:txBody>
          <a:bodyPr/>
          <a:lstStyle/>
          <a:p>
            <a:r>
              <a:rPr lang="en-US" b="1">
                <a:cs typeface="Arial"/>
              </a:rPr>
              <a:t>Release Update Highlights</a:t>
            </a:r>
          </a:p>
        </p:txBody>
      </p:sp>
      <p:sp>
        <p:nvSpPr>
          <p:cNvPr id="11" name="Rectangle 3">
            <a:extLst>
              <a:ext uri="{FF2B5EF4-FFF2-40B4-BE49-F238E27FC236}">
                <a16:creationId xmlns:a16="http://schemas.microsoft.com/office/drawing/2014/main" id="{09EB585C-3B7E-41A9-9C8D-46DE2315401F}"/>
              </a:ext>
            </a:extLst>
          </p:cNvPr>
          <p:cNvSpPr>
            <a:spLocks noChangeArrowheads="1"/>
          </p:cNvSpPr>
          <p:nvPr/>
        </p:nvSpPr>
        <p:spPr bwMode="auto">
          <a:xfrm>
            <a:off x="698624" y="1499512"/>
            <a:ext cx="11021600" cy="5242974"/>
          </a:xfrm>
          <a:prstGeom prst="rect">
            <a:avLst/>
          </a:prstGeom>
          <a:noFill/>
          <a:ln w="9525">
            <a:noFill/>
            <a:miter lim="800000"/>
            <a:headEnd/>
            <a:tailEnd/>
          </a:ln>
        </p:spPr>
        <p:txBody>
          <a:bodyPr wrap="square" lIns="91440" tIns="45720" rIns="91440" bIns="45720" anchor="t">
            <a:spAutoFit/>
          </a:bodyPr>
          <a:lstStyle/>
          <a:p>
            <a:pPr marL="265430" indent="-265430" defTabSz="685800" eaLnBrk="0" hangingPunct="0">
              <a:lnSpc>
                <a:spcPct val="95000"/>
              </a:lnSpc>
              <a:spcBef>
                <a:spcPct val="75000"/>
              </a:spcBef>
              <a:buFont typeface="Arial"/>
              <a:buChar char="•"/>
              <a:defRPr/>
            </a:pPr>
            <a:r>
              <a:rPr lang="en-GB" sz="2800" b="1">
                <a:solidFill>
                  <a:schemeClr val="tx2"/>
                </a:solidFill>
              </a:rPr>
              <a:t>Simplification in Tender Data Screen</a:t>
            </a:r>
            <a:r>
              <a:rPr lang="en-GB" sz="3200" b="1">
                <a:solidFill>
                  <a:schemeClr val="tx2"/>
                </a:solidFill>
              </a:rPr>
              <a:t> : </a:t>
            </a:r>
            <a:r>
              <a:rPr lang="en-GB" sz="2400">
                <a:solidFill>
                  <a:srgbClr val="4D4D4D"/>
                </a:solidFill>
              </a:rPr>
              <a:t>Only one field 'Total Amount' instead of three. This amount can be with or without taxes/duties etc.</a:t>
            </a:r>
            <a:endParaRPr lang="en-US">
              <a:solidFill>
                <a:srgbClr val="4D4D4D"/>
              </a:solidFill>
              <a:cs typeface="Arial"/>
            </a:endParaRPr>
          </a:p>
          <a:p>
            <a:pPr marL="265430" indent="-265430" defTabSz="685800">
              <a:lnSpc>
                <a:spcPct val="95000"/>
              </a:lnSpc>
              <a:spcBef>
                <a:spcPct val="75000"/>
              </a:spcBef>
              <a:buFont typeface="Arial"/>
              <a:buChar char="•"/>
              <a:defRPr/>
            </a:pPr>
            <a:r>
              <a:rPr lang="en-GB" sz="2800" b="1">
                <a:solidFill>
                  <a:schemeClr val="tx2"/>
                </a:solidFill>
              </a:rPr>
              <a:t>Submit Feature</a:t>
            </a:r>
            <a:r>
              <a:rPr lang="en-GB" sz="3200"/>
              <a:t>: </a:t>
            </a:r>
            <a:r>
              <a:rPr lang="en-GB" sz="2400"/>
              <a:t>Clear information message displayed in the Tender data screen to submit proposal if it is still a draft</a:t>
            </a:r>
            <a:endParaRPr lang="en-US">
              <a:cs typeface="Arial"/>
            </a:endParaRPr>
          </a:p>
          <a:p>
            <a:pPr marL="265430" indent="-265430" defTabSz="685800" eaLnBrk="0" hangingPunct="0">
              <a:lnSpc>
                <a:spcPct val="95000"/>
              </a:lnSpc>
              <a:spcBef>
                <a:spcPct val="75000"/>
              </a:spcBef>
              <a:buClr>
                <a:srgbClr val="000000"/>
              </a:buClr>
              <a:buFont typeface="Arial"/>
              <a:buChar char="•"/>
              <a:defRPr/>
            </a:pPr>
            <a:r>
              <a:rPr lang="en-GB" sz="2800" b="1">
                <a:solidFill>
                  <a:schemeClr val="tx2"/>
                </a:solidFill>
              </a:rPr>
              <a:t>Contact Person Feature</a:t>
            </a:r>
            <a:r>
              <a:rPr lang="en-GB" sz="3200"/>
              <a:t>: </a:t>
            </a:r>
            <a:r>
              <a:rPr lang="en-GB" sz="2400"/>
              <a:t>The User submitting the tender in </a:t>
            </a:r>
            <a:r>
              <a:rPr lang="en-GB" sz="2400" err="1"/>
              <a:t>eSubmission</a:t>
            </a:r>
            <a:r>
              <a:rPr lang="en-GB" sz="2400"/>
              <a:t> is by default the Primary Coordinator Contact (</a:t>
            </a:r>
            <a:r>
              <a:rPr lang="en-GB" sz="2400" err="1"/>
              <a:t>PCoCo</a:t>
            </a:r>
            <a:r>
              <a:rPr lang="en-GB" sz="2400"/>
              <a:t>) for the tender but s/he can choose to indicate someone else instead. If this person does not have an EU Login account, the system will automatically create a temporary one. After the tender is submitted, the </a:t>
            </a:r>
            <a:r>
              <a:rPr lang="en-GB" sz="2400" err="1"/>
              <a:t>PCoCo</a:t>
            </a:r>
            <a:r>
              <a:rPr lang="en-GB" sz="2400"/>
              <a:t> can withdraw the submission, view receipt, manage roles (after the opening session.)</a:t>
            </a:r>
            <a:endParaRPr lang="en-GB" sz="2400">
              <a:cs typeface="Arial"/>
            </a:endParaRPr>
          </a:p>
          <a:p>
            <a:pPr marL="265430" indent="-265430" defTabSz="685800" eaLnBrk="0" hangingPunct="0">
              <a:lnSpc>
                <a:spcPct val="95000"/>
              </a:lnSpc>
              <a:spcBef>
                <a:spcPts val="1800"/>
              </a:spcBef>
              <a:buClr>
                <a:srgbClr val="000000"/>
              </a:buClr>
              <a:buFontTx/>
              <a:buChar char="•"/>
              <a:defRPr/>
            </a:pPr>
            <a:endParaRPr lang="en-GB" sz="2200" i="1">
              <a:cs typeface="Arial"/>
            </a:endParaRPr>
          </a:p>
        </p:txBody>
      </p:sp>
    </p:spTree>
    <p:extLst>
      <p:ext uri="{BB962C8B-B14F-4D97-AF65-F5344CB8AC3E}">
        <p14:creationId xmlns:p14="http://schemas.microsoft.com/office/powerpoint/2010/main" val="42011639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1476" y="982663"/>
            <a:ext cx="10156297" cy="2387600"/>
          </a:xfrm>
        </p:spPr>
        <p:txBody>
          <a:bodyPr/>
          <a:lstStyle/>
          <a:p>
            <a:r>
              <a:rPr lang="en-IE" sz="5000" b="1"/>
              <a:t>The minimum configuration</a:t>
            </a:r>
            <a:endParaRPr lang="en-GB" sz="5000" b="1"/>
          </a:p>
        </p:txBody>
      </p:sp>
      <p:sp>
        <p:nvSpPr>
          <p:cNvPr id="6" name="Subtitle 4"/>
          <p:cNvSpPr txBox="1">
            <a:spLocks/>
          </p:cNvSpPr>
          <p:nvPr/>
        </p:nvSpPr>
        <p:spPr>
          <a:xfrm>
            <a:off x="1077013" y="3670775"/>
            <a:ext cx="10065224" cy="89775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en-IE" b="1">
                <a:solidFill>
                  <a:schemeClr val="bg1"/>
                </a:solidFill>
              </a:rPr>
              <a:t>In the Funding and Tender Opportunities Portal</a:t>
            </a:r>
            <a:endParaRPr lang="en-GB" b="1">
              <a:solidFill>
                <a:schemeClr val="bg1"/>
              </a:solidFill>
            </a:endParaRPr>
          </a:p>
        </p:txBody>
      </p:sp>
    </p:spTree>
    <p:extLst>
      <p:ext uri="{BB962C8B-B14F-4D97-AF65-F5344CB8AC3E}">
        <p14:creationId xmlns:p14="http://schemas.microsoft.com/office/powerpoint/2010/main" val="273991902"/>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1476" y="982663"/>
            <a:ext cx="10156297" cy="2387600"/>
          </a:xfrm>
        </p:spPr>
        <p:txBody>
          <a:bodyPr/>
          <a:lstStyle/>
          <a:p>
            <a:r>
              <a:rPr lang="en-IE" sz="5000" b="1"/>
              <a:t>OPSYS Ecosystem State-of-Play</a:t>
            </a:r>
            <a:endParaRPr lang="en-GB" sz="5000" b="1"/>
          </a:p>
        </p:txBody>
      </p:sp>
      <p:sp>
        <p:nvSpPr>
          <p:cNvPr id="6" name="Subtitle 4"/>
          <p:cNvSpPr txBox="1">
            <a:spLocks/>
          </p:cNvSpPr>
          <p:nvPr/>
        </p:nvSpPr>
        <p:spPr>
          <a:xfrm>
            <a:off x="1077013" y="3670775"/>
            <a:ext cx="10065224" cy="89775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spcAft>
                <a:spcPts val="1800"/>
              </a:spcAft>
              <a:buClr>
                <a:schemeClr val="tx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500"/>
              </a:spcBef>
              <a:spcAft>
                <a:spcPts val="1800"/>
              </a:spcAft>
              <a:buClr>
                <a:schemeClr val="tx2"/>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400"/>
              </a:spcAft>
            </a:pPr>
            <a:r>
              <a:rPr lang="en-IE" b="1">
                <a:solidFill>
                  <a:schemeClr val="bg1"/>
                </a:solidFill>
              </a:rPr>
              <a:t>The current state-of-play of EU External Actions in a global context and the expected changes in the IT landscape for External Actions</a:t>
            </a:r>
            <a:endParaRPr lang="en-GB" b="1">
              <a:solidFill>
                <a:schemeClr val="bg1"/>
              </a:solidFill>
              <a:cs typeface="Arial"/>
            </a:endParaRPr>
          </a:p>
        </p:txBody>
      </p:sp>
    </p:spTree>
    <p:extLst>
      <p:ext uri="{BB962C8B-B14F-4D97-AF65-F5344CB8AC3E}">
        <p14:creationId xmlns:p14="http://schemas.microsoft.com/office/powerpoint/2010/main" val="2601916244"/>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ounded Rectangle 100"/>
          <p:cNvSpPr/>
          <p:nvPr/>
        </p:nvSpPr>
        <p:spPr bwMode="auto">
          <a:xfrm>
            <a:off x="910547" y="1669182"/>
            <a:ext cx="2251724" cy="3834426"/>
          </a:xfrm>
          <a:prstGeom prst="roundRect">
            <a:avLst>
              <a:gd name="adj" fmla="val 13792"/>
            </a:avLst>
          </a:prstGeom>
          <a:solidFill>
            <a:schemeClr val="bg1">
              <a:lumMod val="85000"/>
            </a:schemeClr>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369" name="Text Box 14"/>
          <p:cNvSpPr txBox="1">
            <a:spLocks noChangeArrowheads="1"/>
          </p:cNvSpPr>
          <p:nvPr/>
        </p:nvSpPr>
        <p:spPr bwMode="auto">
          <a:xfrm>
            <a:off x="910547" y="1739737"/>
            <a:ext cx="2251724" cy="415498"/>
          </a:xfrm>
          <a:prstGeom prst="rect">
            <a:avLst/>
          </a:prstGeom>
          <a:noFill/>
          <a:ln w="28575">
            <a:noFill/>
            <a:prstDash val="sysDot"/>
            <a:miter lim="800000"/>
            <a:headEnd/>
            <a:tailEnd/>
          </a:ln>
        </p:spPr>
        <p:txBody>
          <a:bodyPr wrap="square" lIns="0" tIns="0" rIns="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Coordinating</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beneficiary</a:t>
            </a:r>
          </a:p>
        </p:txBody>
      </p:sp>
      <p:sp>
        <p:nvSpPr>
          <p:cNvPr id="32" name="Text Box 14"/>
          <p:cNvSpPr txBox="1">
            <a:spLocks noChangeArrowheads="1"/>
          </p:cNvSpPr>
          <p:nvPr/>
        </p:nvSpPr>
        <p:spPr bwMode="auto">
          <a:xfrm rot="16200000">
            <a:off x="-324435" y="4408056"/>
            <a:ext cx="1356743"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roles</a:t>
            </a:r>
          </a:p>
        </p:txBody>
      </p:sp>
      <p:sp>
        <p:nvSpPr>
          <p:cNvPr id="338" name="Text Box 14"/>
          <p:cNvSpPr txBox="1">
            <a:spLocks noChangeArrowheads="1"/>
          </p:cNvSpPr>
          <p:nvPr/>
        </p:nvSpPr>
        <p:spPr bwMode="auto">
          <a:xfrm rot="16200000">
            <a:off x="-368407" y="2791318"/>
            <a:ext cx="1444686"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roles</a:t>
            </a:r>
          </a:p>
        </p:txBody>
      </p:sp>
      <p:sp>
        <p:nvSpPr>
          <p:cNvPr id="103" name="Rounded Rectangle 102"/>
          <p:cNvSpPr/>
          <p:nvPr/>
        </p:nvSpPr>
        <p:spPr bwMode="auto">
          <a:xfrm>
            <a:off x="3378295" y="1669182"/>
            <a:ext cx="2251724" cy="3834426"/>
          </a:xfrm>
          <a:prstGeom prst="roundRect">
            <a:avLst>
              <a:gd name="adj" fmla="val 13792"/>
            </a:avLst>
          </a:prstGeom>
          <a:solidFill>
            <a:schemeClr val="bg1">
              <a:lumMod val="85000"/>
            </a:schemeClr>
          </a:solidFill>
          <a:ln w="2857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4" name="Rounded Rectangle 3"/>
          <p:cNvSpPr/>
          <p:nvPr/>
        </p:nvSpPr>
        <p:spPr bwMode="auto">
          <a:xfrm>
            <a:off x="623989" y="2276724"/>
            <a:ext cx="5292588" cy="1444686"/>
          </a:xfrm>
          <a:prstGeom prst="roundRect">
            <a:avLst>
              <a:gd name="adj" fmla="val 19262"/>
            </a:avLst>
          </a:prstGeom>
          <a:solidFill>
            <a:srgbClr val="FFFFFF">
              <a:alpha val="74902"/>
            </a:srgbClr>
          </a:solidFill>
          <a:ln w="38100" cap="flat" cmpd="sng" algn="ctr">
            <a:no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00" name="Rounded Rectangle 99"/>
          <p:cNvSpPr/>
          <p:nvPr/>
        </p:nvSpPr>
        <p:spPr bwMode="auto">
          <a:xfrm>
            <a:off x="623989" y="3937435"/>
            <a:ext cx="5292588" cy="1356743"/>
          </a:xfrm>
          <a:prstGeom prst="roundRect">
            <a:avLst>
              <a:gd name="adj" fmla="val 19351"/>
            </a:avLst>
          </a:prstGeom>
          <a:solidFill>
            <a:srgbClr val="FFFFFF">
              <a:alpha val="74902"/>
            </a:srgbClr>
          </a:solidFill>
          <a:ln w="38100" cap="flat" cmpd="sng" algn="ctr">
            <a:no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8" name="Chevron 127"/>
          <p:cNvSpPr/>
          <p:nvPr/>
        </p:nvSpPr>
        <p:spPr bwMode="auto">
          <a:xfrm rot="16200000">
            <a:off x="1179075" y="3199431"/>
            <a:ext cx="1714670" cy="1354475"/>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9" name="Chevron 128"/>
          <p:cNvSpPr/>
          <p:nvPr/>
        </p:nvSpPr>
        <p:spPr bwMode="auto">
          <a:xfrm rot="16200000">
            <a:off x="3646823" y="3199431"/>
            <a:ext cx="1714670" cy="1354475"/>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05" name="Text Box 14"/>
          <p:cNvSpPr txBox="1">
            <a:spLocks noChangeArrowheads="1"/>
          </p:cNvSpPr>
          <p:nvPr/>
        </p:nvSpPr>
        <p:spPr bwMode="auto">
          <a:xfrm>
            <a:off x="3378295" y="1739737"/>
            <a:ext cx="2251724" cy="415498"/>
          </a:xfrm>
          <a:prstGeom prst="rect">
            <a:avLst/>
          </a:prstGeom>
          <a:noFill/>
          <a:ln w="28575">
            <a:noFill/>
            <a:prstDash val="sysDot"/>
            <a:miter lim="800000"/>
            <a:headEnd/>
            <a:tailEnd/>
          </a:ln>
        </p:spPr>
        <p:txBody>
          <a:bodyPr wrap="square" lIns="0" tIns="0" rIns="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Participating</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beneficiary</a:t>
            </a:r>
          </a:p>
        </p:txBody>
      </p:sp>
      <p:grpSp>
        <p:nvGrpSpPr>
          <p:cNvPr id="372" name="Group 185"/>
          <p:cNvGrpSpPr>
            <a:grpSpLocks noChangeAspect="1"/>
          </p:cNvGrpSpPr>
          <p:nvPr/>
        </p:nvGrpSpPr>
        <p:grpSpPr bwMode="auto">
          <a:xfrm>
            <a:off x="1056037" y="2317255"/>
            <a:ext cx="400368" cy="461486"/>
            <a:chOff x="2810" y="391"/>
            <a:chExt cx="453" cy="525"/>
          </a:xfrm>
          <a:effectLst>
            <a:outerShdw blurRad="25400" dist="127000" dir="21000000" sx="76000" sy="76000" kx="-1200000" algn="bl" rotWithShape="0">
              <a:prstClr val="black">
                <a:alpha val="50000"/>
              </a:prstClr>
            </a:outerShdw>
          </a:effectLst>
        </p:grpSpPr>
        <p:sp>
          <p:nvSpPr>
            <p:cNvPr id="375"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397" name="Group 187"/>
            <p:cNvGrpSpPr>
              <a:grpSpLocks/>
            </p:cNvGrpSpPr>
            <p:nvPr/>
          </p:nvGrpSpPr>
          <p:grpSpPr bwMode="auto">
            <a:xfrm>
              <a:off x="2879" y="391"/>
              <a:ext cx="318" cy="364"/>
              <a:chOff x="2879" y="391"/>
              <a:chExt cx="318" cy="364"/>
            </a:xfrm>
          </p:grpSpPr>
          <p:grpSp>
            <p:nvGrpSpPr>
              <p:cNvPr id="398" name="Group 21"/>
              <p:cNvGrpSpPr>
                <a:grpSpLocks/>
              </p:cNvGrpSpPr>
              <p:nvPr/>
            </p:nvGrpSpPr>
            <p:grpSpPr bwMode="auto">
              <a:xfrm>
                <a:off x="2879" y="391"/>
                <a:ext cx="318" cy="364"/>
                <a:chOff x="1065" y="2023"/>
                <a:chExt cx="318" cy="364"/>
              </a:xfrm>
            </p:grpSpPr>
            <p:sp>
              <p:nvSpPr>
                <p:cNvPr id="417"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18"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399"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400"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419" name="Group 4"/>
          <p:cNvGrpSpPr>
            <a:grpSpLocks noChangeAspect="1"/>
          </p:cNvGrpSpPr>
          <p:nvPr/>
        </p:nvGrpSpPr>
        <p:grpSpPr bwMode="auto">
          <a:xfrm>
            <a:off x="1578850" y="2317255"/>
            <a:ext cx="399239" cy="461486"/>
            <a:chOff x="3198" y="1344"/>
            <a:chExt cx="453" cy="523"/>
          </a:xfrm>
          <a:effectLst>
            <a:outerShdw blurRad="25400" dist="127000" dir="21000000" sx="76000" sy="76000" kx="-1200000" algn="bl" rotWithShape="0">
              <a:prstClr val="black">
                <a:alpha val="50000"/>
              </a:prstClr>
            </a:outerShdw>
          </a:effectLst>
        </p:grpSpPr>
        <p:sp>
          <p:nvSpPr>
            <p:cNvPr id="420"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421" name="Group 6"/>
            <p:cNvGrpSpPr>
              <a:grpSpLocks/>
            </p:cNvGrpSpPr>
            <p:nvPr/>
          </p:nvGrpSpPr>
          <p:grpSpPr bwMode="auto">
            <a:xfrm>
              <a:off x="3265" y="1344"/>
              <a:ext cx="318" cy="364"/>
              <a:chOff x="1065" y="2023"/>
              <a:chExt cx="318" cy="364"/>
            </a:xfrm>
          </p:grpSpPr>
          <p:sp>
            <p:nvSpPr>
              <p:cNvPr id="422"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23"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424" name="Group 186"/>
          <p:cNvGrpSpPr>
            <a:grpSpLocks noChangeAspect="1"/>
          </p:cNvGrpSpPr>
          <p:nvPr/>
        </p:nvGrpSpPr>
        <p:grpSpPr bwMode="auto">
          <a:xfrm>
            <a:off x="2100532" y="2449835"/>
            <a:ext cx="399239" cy="461486"/>
            <a:chOff x="3198" y="1344"/>
            <a:chExt cx="453" cy="523"/>
          </a:xfrm>
          <a:effectLst>
            <a:outerShdw blurRad="25400" dist="127000" dir="21000000" sx="76000" sy="76000" kx="-1200000" algn="bl" rotWithShape="0">
              <a:prstClr val="black">
                <a:alpha val="50000"/>
              </a:prstClr>
            </a:outerShdw>
          </a:effectLst>
        </p:grpSpPr>
        <p:sp>
          <p:nvSpPr>
            <p:cNvPr id="425"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426" name="Group 188"/>
            <p:cNvGrpSpPr>
              <a:grpSpLocks/>
            </p:cNvGrpSpPr>
            <p:nvPr/>
          </p:nvGrpSpPr>
          <p:grpSpPr bwMode="auto">
            <a:xfrm>
              <a:off x="3265" y="1344"/>
              <a:ext cx="318" cy="364"/>
              <a:chOff x="1065" y="2023"/>
              <a:chExt cx="318" cy="364"/>
            </a:xfrm>
          </p:grpSpPr>
          <p:sp>
            <p:nvSpPr>
              <p:cNvPr id="427"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28"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429" name="Group 201"/>
          <p:cNvGrpSpPr>
            <a:grpSpLocks noChangeAspect="1"/>
          </p:cNvGrpSpPr>
          <p:nvPr/>
        </p:nvGrpSpPr>
        <p:grpSpPr bwMode="auto">
          <a:xfrm>
            <a:off x="2622213" y="2611853"/>
            <a:ext cx="399239" cy="461486"/>
            <a:chOff x="3198" y="1344"/>
            <a:chExt cx="453" cy="523"/>
          </a:xfrm>
          <a:effectLst>
            <a:outerShdw blurRad="25400" dist="127000" dir="21000000" sx="76000" sy="76000" kx="-1200000" algn="bl" rotWithShape="0">
              <a:prstClr val="black">
                <a:alpha val="50000"/>
              </a:prstClr>
            </a:outerShdw>
          </a:effectLst>
        </p:grpSpPr>
        <p:sp>
          <p:nvSpPr>
            <p:cNvPr id="430"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431" name="Group 203"/>
            <p:cNvGrpSpPr>
              <a:grpSpLocks/>
            </p:cNvGrpSpPr>
            <p:nvPr/>
          </p:nvGrpSpPr>
          <p:grpSpPr bwMode="auto">
            <a:xfrm>
              <a:off x="3265" y="1344"/>
              <a:ext cx="318" cy="364"/>
              <a:chOff x="1065" y="2023"/>
              <a:chExt cx="318" cy="364"/>
            </a:xfrm>
          </p:grpSpPr>
          <p:sp>
            <p:nvSpPr>
              <p:cNvPr id="432"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33"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82" name="Group 8"/>
          <p:cNvGrpSpPr>
            <a:grpSpLocks noChangeAspect="1"/>
          </p:cNvGrpSpPr>
          <p:nvPr/>
        </p:nvGrpSpPr>
        <p:grpSpPr bwMode="auto">
          <a:xfrm>
            <a:off x="3648326" y="2317255"/>
            <a:ext cx="399238" cy="461486"/>
            <a:chOff x="3198" y="1344"/>
            <a:chExt cx="453" cy="523"/>
          </a:xfrm>
          <a:effectLst>
            <a:outerShdw blurRad="25400" dist="127000" dir="21000000" sx="76000" sy="76000" kx="-1200000" algn="bl" rotWithShape="0">
              <a:prstClr val="black">
                <a:alpha val="50000"/>
              </a:prstClr>
            </a:outerShdw>
          </a:effectLst>
        </p:grpSpPr>
        <p:sp>
          <p:nvSpPr>
            <p:cNvPr id="83"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84" name="Group 10"/>
            <p:cNvGrpSpPr>
              <a:grpSpLocks/>
            </p:cNvGrpSpPr>
            <p:nvPr/>
          </p:nvGrpSpPr>
          <p:grpSpPr bwMode="auto">
            <a:xfrm>
              <a:off x="3265" y="1344"/>
              <a:ext cx="318" cy="364"/>
              <a:chOff x="1065" y="2023"/>
              <a:chExt cx="318" cy="364"/>
            </a:xfrm>
          </p:grpSpPr>
          <p:sp>
            <p:nvSpPr>
              <p:cNvPr id="8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8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87" name="Group 186"/>
          <p:cNvGrpSpPr>
            <a:grpSpLocks noChangeAspect="1"/>
          </p:cNvGrpSpPr>
          <p:nvPr/>
        </p:nvGrpSpPr>
        <p:grpSpPr bwMode="auto">
          <a:xfrm>
            <a:off x="4312803" y="2449835"/>
            <a:ext cx="399239" cy="461486"/>
            <a:chOff x="3198" y="1344"/>
            <a:chExt cx="453" cy="523"/>
          </a:xfrm>
          <a:effectLst>
            <a:outerShdw blurRad="25400" dist="127000" dir="21000000" sx="76000" sy="76000" kx="-1200000" algn="bl" rotWithShape="0">
              <a:prstClr val="black">
                <a:alpha val="50000"/>
              </a:prstClr>
            </a:outerShdw>
          </a:effectLst>
        </p:grpSpPr>
        <p:sp>
          <p:nvSpPr>
            <p:cNvPr id="88"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89" name="Group 188"/>
            <p:cNvGrpSpPr>
              <a:grpSpLocks/>
            </p:cNvGrpSpPr>
            <p:nvPr/>
          </p:nvGrpSpPr>
          <p:grpSpPr bwMode="auto">
            <a:xfrm>
              <a:off x="3265" y="1344"/>
              <a:ext cx="318" cy="364"/>
              <a:chOff x="1065" y="2023"/>
              <a:chExt cx="318" cy="364"/>
            </a:xfrm>
          </p:grpSpPr>
          <p:sp>
            <p:nvSpPr>
              <p:cNvPr id="90"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91"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92" name="Group 201"/>
          <p:cNvGrpSpPr>
            <a:grpSpLocks noChangeAspect="1"/>
          </p:cNvGrpSpPr>
          <p:nvPr/>
        </p:nvGrpSpPr>
        <p:grpSpPr bwMode="auto">
          <a:xfrm>
            <a:off x="4977280" y="2611853"/>
            <a:ext cx="399239" cy="461486"/>
            <a:chOff x="3198" y="1344"/>
            <a:chExt cx="453" cy="523"/>
          </a:xfrm>
          <a:effectLst>
            <a:outerShdw blurRad="25400" dist="127000" dir="21000000" sx="76000" sy="76000" kx="-1200000" algn="bl" rotWithShape="0">
              <a:prstClr val="black">
                <a:alpha val="50000"/>
              </a:prstClr>
            </a:outerShdw>
          </a:effectLst>
        </p:grpSpPr>
        <p:sp>
          <p:nvSpPr>
            <p:cNvPr id="93"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94" name="Group 203"/>
            <p:cNvGrpSpPr>
              <a:grpSpLocks/>
            </p:cNvGrpSpPr>
            <p:nvPr/>
          </p:nvGrpSpPr>
          <p:grpSpPr bwMode="auto">
            <a:xfrm>
              <a:off x="3265" y="1344"/>
              <a:ext cx="318" cy="364"/>
              <a:chOff x="1065" y="2023"/>
              <a:chExt cx="318" cy="364"/>
            </a:xfrm>
          </p:grpSpPr>
          <p:sp>
            <p:nvSpPr>
              <p:cNvPr id="95"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96"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434" name="Group 42"/>
          <p:cNvGrpSpPr>
            <a:grpSpLocks noChangeAspect="1"/>
          </p:cNvGrpSpPr>
          <p:nvPr/>
        </p:nvGrpSpPr>
        <p:grpSpPr bwMode="auto">
          <a:xfrm>
            <a:off x="2131491" y="4772093"/>
            <a:ext cx="399239" cy="461486"/>
            <a:chOff x="3198" y="1344"/>
            <a:chExt cx="453" cy="523"/>
          </a:xfrm>
          <a:effectLst>
            <a:outerShdw blurRad="25400" dist="127000" dir="21000000" sx="76000" sy="76000" kx="-1200000" algn="bl" rotWithShape="0">
              <a:prstClr val="black">
                <a:alpha val="50000"/>
              </a:prstClr>
            </a:outerShdw>
          </a:effectLst>
        </p:grpSpPr>
        <p:sp>
          <p:nvSpPr>
            <p:cNvPr id="435"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436" name="Group 44"/>
            <p:cNvGrpSpPr>
              <a:grpSpLocks/>
            </p:cNvGrpSpPr>
            <p:nvPr/>
          </p:nvGrpSpPr>
          <p:grpSpPr bwMode="auto">
            <a:xfrm>
              <a:off x="3265" y="1344"/>
              <a:ext cx="318" cy="364"/>
              <a:chOff x="1065" y="2023"/>
              <a:chExt cx="318" cy="364"/>
            </a:xfrm>
          </p:grpSpPr>
          <p:sp>
            <p:nvSpPr>
              <p:cNvPr id="437"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38"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439" name="Group 37"/>
          <p:cNvGrpSpPr>
            <a:grpSpLocks noChangeAspect="1"/>
          </p:cNvGrpSpPr>
          <p:nvPr/>
        </p:nvGrpSpPr>
        <p:grpSpPr bwMode="auto">
          <a:xfrm>
            <a:off x="1542093" y="4639513"/>
            <a:ext cx="399239" cy="461486"/>
            <a:chOff x="3198" y="1344"/>
            <a:chExt cx="453" cy="523"/>
          </a:xfrm>
          <a:effectLst>
            <a:outerShdw blurRad="25400" dist="127000" dir="21000000" sx="76000" sy="76000" kx="-1200000" algn="bl" rotWithShape="0">
              <a:prstClr val="black">
                <a:alpha val="50000"/>
              </a:prstClr>
            </a:outerShdw>
          </a:effectLst>
        </p:grpSpPr>
        <p:sp>
          <p:nvSpPr>
            <p:cNvPr id="440"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441" name="Group 39"/>
            <p:cNvGrpSpPr>
              <a:grpSpLocks/>
            </p:cNvGrpSpPr>
            <p:nvPr/>
          </p:nvGrpSpPr>
          <p:grpSpPr bwMode="auto">
            <a:xfrm>
              <a:off x="3265" y="1344"/>
              <a:ext cx="318" cy="364"/>
              <a:chOff x="1065" y="2023"/>
              <a:chExt cx="318" cy="364"/>
            </a:xfrm>
          </p:grpSpPr>
          <p:sp>
            <p:nvSpPr>
              <p:cNvPr id="442"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443"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16" name="Group 42"/>
          <p:cNvGrpSpPr>
            <a:grpSpLocks noChangeAspect="1"/>
          </p:cNvGrpSpPr>
          <p:nvPr/>
        </p:nvGrpSpPr>
        <p:grpSpPr bwMode="auto">
          <a:xfrm>
            <a:off x="4599238" y="4772093"/>
            <a:ext cx="399239" cy="461486"/>
            <a:chOff x="3198" y="1344"/>
            <a:chExt cx="453" cy="523"/>
          </a:xfrm>
          <a:effectLst>
            <a:outerShdw blurRad="25400" dist="127000" dir="21000000" sx="76000" sy="76000" kx="-1200000" algn="bl" rotWithShape="0">
              <a:prstClr val="black">
                <a:alpha val="50000"/>
              </a:prstClr>
            </a:outerShdw>
          </a:effectLst>
        </p:grpSpPr>
        <p:sp>
          <p:nvSpPr>
            <p:cNvPr id="117"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118" name="Group 44"/>
            <p:cNvGrpSpPr>
              <a:grpSpLocks/>
            </p:cNvGrpSpPr>
            <p:nvPr/>
          </p:nvGrpSpPr>
          <p:grpSpPr bwMode="auto">
            <a:xfrm>
              <a:off x="3265" y="1344"/>
              <a:ext cx="318" cy="364"/>
              <a:chOff x="1065" y="2023"/>
              <a:chExt cx="318" cy="364"/>
            </a:xfrm>
          </p:grpSpPr>
          <p:sp>
            <p:nvSpPr>
              <p:cNvPr id="119"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20"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21" name="Group 37"/>
          <p:cNvGrpSpPr>
            <a:grpSpLocks noChangeAspect="1"/>
          </p:cNvGrpSpPr>
          <p:nvPr/>
        </p:nvGrpSpPr>
        <p:grpSpPr bwMode="auto">
          <a:xfrm>
            <a:off x="4009841" y="4639513"/>
            <a:ext cx="399239" cy="461486"/>
            <a:chOff x="3198" y="1344"/>
            <a:chExt cx="453" cy="523"/>
          </a:xfrm>
          <a:effectLst>
            <a:outerShdw blurRad="25400" dist="127000" dir="21000000" sx="76000" sy="76000" kx="-1200000" algn="bl" rotWithShape="0">
              <a:prstClr val="black">
                <a:alpha val="50000"/>
              </a:prstClr>
            </a:outerShdw>
          </a:effectLst>
        </p:grpSpPr>
        <p:sp>
          <p:nvSpPr>
            <p:cNvPr id="122"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123" name="Group 39"/>
            <p:cNvGrpSpPr>
              <a:grpSpLocks/>
            </p:cNvGrpSpPr>
            <p:nvPr/>
          </p:nvGrpSpPr>
          <p:grpSpPr bwMode="auto">
            <a:xfrm>
              <a:off x="3265" y="1344"/>
              <a:ext cx="318" cy="364"/>
              <a:chOff x="1065" y="2023"/>
              <a:chExt cx="318" cy="364"/>
            </a:xfrm>
          </p:grpSpPr>
          <p:sp>
            <p:nvSpPr>
              <p:cNvPr id="124"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25"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sp>
        <p:nvSpPr>
          <p:cNvPr id="126" name="Rounded Rectangle 125"/>
          <p:cNvSpPr/>
          <p:nvPr/>
        </p:nvSpPr>
        <p:spPr bwMode="auto">
          <a:xfrm>
            <a:off x="910547" y="1669182"/>
            <a:ext cx="2251724" cy="3834426"/>
          </a:xfrm>
          <a:prstGeom prst="roundRect">
            <a:avLst>
              <a:gd name="adj" fmla="val 13792"/>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7" name="Rounded Rectangle 126"/>
          <p:cNvSpPr/>
          <p:nvPr/>
        </p:nvSpPr>
        <p:spPr bwMode="auto">
          <a:xfrm>
            <a:off x="3378295" y="1669182"/>
            <a:ext cx="2251724" cy="3834426"/>
          </a:xfrm>
          <a:prstGeom prst="roundRect">
            <a:avLst>
              <a:gd name="adj" fmla="val 13792"/>
            </a:avLst>
          </a:prstGeom>
          <a:no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106" name="Group 105"/>
          <p:cNvGrpSpPr>
            <a:grpSpLocks noChangeAspect="1"/>
          </p:cNvGrpSpPr>
          <p:nvPr/>
        </p:nvGrpSpPr>
        <p:grpSpPr>
          <a:xfrm>
            <a:off x="4009840"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07"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08" name="Group 10"/>
            <p:cNvGrpSpPr>
              <a:grpSpLocks/>
            </p:cNvGrpSpPr>
            <p:nvPr/>
          </p:nvGrpSpPr>
          <p:grpSpPr bwMode="auto">
            <a:xfrm>
              <a:off x="5462648" y="5801921"/>
              <a:ext cx="393384" cy="450789"/>
              <a:chOff x="1065" y="2023"/>
              <a:chExt cx="318" cy="364"/>
            </a:xfrm>
          </p:grpSpPr>
          <p:sp>
            <p:nvSpPr>
              <p:cNvPr id="109"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10"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11" name="Group 110"/>
          <p:cNvGrpSpPr>
            <a:grpSpLocks noChangeAspect="1"/>
          </p:cNvGrpSpPr>
          <p:nvPr/>
        </p:nvGrpSpPr>
        <p:grpSpPr>
          <a:xfrm>
            <a:off x="4599238"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12"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13" name="Group 10"/>
            <p:cNvGrpSpPr>
              <a:grpSpLocks/>
            </p:cNvGrpSpPr>
            <p:nvPr/>
          </p:nvGrpSpPr>
          <p:grpSpPr bwMode="auto">
            <a:xfrm>
              <a:off x="5462648" y="5801921"/>
              <a:ext cx="393384" cy="450789"/>
              <a:chOff x="1065" y="2023"/>
              <a:chExt cx="318" cy="364"/>
            </a:xfrm>
          </p:grpSpPr>
          <p:sp>
            <p:nvSpPr>
              <p:cNvPr id="11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1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130" name="Rounded Rectangle 129"/>
          <p:cNvSpPr/>
          <p:nvPr/>
        </p:nvSpPr>
        <p:spPr bwMode="auto">
          <a:xfrm>
            <a:off x="623989" y="2276724"/>
            <a:ext cx="5292588" cy="1444686"/>
          </a:xfrm>
          <a:prstGeom prst="roundRect">
            <a:avLst>
              <a:gd name="adj" fmla="val 1926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31" name="Rounded Rectangle 130"/>
          <p:cNvSpPr/>
          <p:nvPr/>
        </p:nvSpPr>
        <p:spPr bwMode="auto">
          <a:xfrm>
            <a:off x="623989" y="3937435"/>
            <a:ext cx="5292588" cy="1356743"/>
          </a:xfrm>
          <a:prstGeom prst="roundRect">
            <a:avLst>
              <a:gd name="adj" fmla="val 19351"/>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132" name="Group 131"/>
          <p:cNvGrpSpPr>
            <a:grpSpLocks noChangeAspect="1"/>
          </p:cNvGrpSpPr>
          <p:nvPr/>
        </p:nvGrpSpPr>
        <p:grpSpPr>
          <a:xfrm>
            <a:off x="1542092"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3"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34" name="Group 10"/>
            <p:cNvGrpSpPr>
              <a:grpSpLocks/>
            </p:cNvGrpSpPr>
            <p:nvPr/>
          </p:nvGrpSpPr>
          <p:grpSpPr bwMode="auto">
            <a:xfrm>
              <a:off x="5462648" y="5801921"/>
              <a:ext cx="393384" cy="450789"/>
              <a:chOff x="1065" y="2023"/>
              <a:chExt cx="318" cy="364"/>
            </a:xfrm>
          </p:grpSpPr>
          <p:sp>
            <p:nvSpPr>
              <p:cNvPr id="13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3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37" name="Group 136"/>
          <p:cNvGrpSpPr>
            <a:grpSpLocks noChangeAspect="1"/>
          </p:cNvGrpSpPr>
          <p:nvPr/>
        </p:nvGrpSpPr>
        <p:grpSpPr>
          <a:xfrm>
            <a:off x="2131491"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8"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39" name="Group 10"/>
            <p:cNvGrpSpPr>
              <a:grpSpLocks/>
            </p:cNvGrpSpPr>
            <p:nvPr/>
          </p:nvGrpSpPr>
          <p:grpSpPr bwMode="auto">
            <a:xfrm>
              <a:off x="5462648" y="5801921"/>
              <a:ext cx="393384" cy="450789"/>
              <a:chOff x="1065" y="2023"/>
              <a:chExt cx="318" cy="364"/>
            </a:xfrm>
          </p:grpSpPr>
          <p:sp>
            <p:nvSpPr>
              <p:cNvPr id="14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2" name="Group 141"/>
          <p:cNvGrpSpPr>
            <a:grpSpLocks noChangeAspect="1"/>
          </p:cNvGrpSpPr>
          <p:nvPr/>
        </p:nvGrpSpPr>
        <p:grpSpPr>
          <a:xfrm>
            <a:off x="4009840"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3"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75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44" name="Group 10"/>
            <p:cNvGrpSpPr>
              <a:grpSpLocks/>
            </p:cNvGrpSpPr>
            <p:nvPr/>
          </p:nvGrpSpPr>
          <p:grpSpPr bwMode="auto">
            <a:xfrm>
              <a:off x="5462648" y="5801921"/>
              <a:ext cx="393384" cy="450789"/>
              <a:chOff x="1065" y="2023"/>
              <a:chExt cx="318" cy="364"/>
            </a:xfrm>
          </p:grpSpPr>
          <p:sp>
            <p:nvSpPr>
              <p:cNvPr id="14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79" name="Group 178"/>
          <p:cNvGrpSpPr>
            <a:grpSpLocks noChangeAspect="1"/>
          </p:cNvGrpSpPr>
          <p:nvPr/>
        </p:nvGrpSpPr>
        <p:grpSpPr>
          <a:xfrm>
            <a:off x="4599238" y="3203712"/>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80"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81" name="Group 10"/>
            <p:cNvGrpSpPr>
              <a:grpSpLocks/>
            </p:cNvGrpSpPr>
            <p:nvPr/>
          </p:nvGrpSpPr>
          <p:grpSpPr bwMode="auto">
            <a:xfrm>
              <a:off x="5462648" y="5801921"/>
              <a:ext cx="393384" cy="450789"/>
              <a:chOff x="1065" y="2023"/>
              <a:chExt cx="318" cy="364"/>
            </a:xfrm>
          </p:grpSpPr>
          <p:sp>
            <p:nvSpPr>
              <p:cNvPr id="182"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3"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7" name="Group 146"/>
          <p:cNvGrpSpPr>
            <a:grpSpLocks noChangeAspect="1"/>
          </p:cNvGrpSpPr>
          <p:nvPr/>
        </p:nvGrpSpPr>
        <p:grpSpPr>
          <a:xfrm>
            <a:off x="1542092"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8"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49" name="Group 10"/>
            <p:cNvGrpSpPr>
              <a:grpSpLocks/>
            </p:cNvGrpSpPr>
            <p:nvPr/>
          </p:nvGrpSpPr>
          <p:grpSpPr bwMode="auto">
            <a:xfrm>
              <a:off x="5462648" y="5801921"/>
              <a:ext cx="393384" cy="450789"/>
              <a:chOff x="1065" y="2023"/>
              <a:chExt cx="318" cy="364"/>
            </a:xfrm>
          </p:grpSpPr>
          <p:sp>
            <p:nvSpPr>
              <p:cNvPr id="15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52" name="Group 151"/>
          <p:cNvGrpSpPr>
            <a:grpSpLocks noChangeAspect="1"/>
          </p:cNvGrpSpPr>
          <p:nvPr/>
        </p:nvGrpSpPr>
        <p:grpSpPr>
          <a:xfrm>
            <a:off x="2131491" y="399144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53"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54" name="Group 10"/>
            <p:cNvGrpSpPr>
              <a:grpSpLocks/>
            </p:cNvGrpSpPr>
            <p:nvPr/>
          </p:nvGrpSpPr>
          <p:grpSpPr bwMode="auto">
            <a:xfrm>
              <a:off x="5462648" y="5801921"/>
              <a:ext cx="393384" cy="450789"/>
              <a:chOff x="1065" y="2023"/>
              <a:chExt cx="318" cy="364"/>
            </a:xfrm>
          </p:grpSpPr>
          <p:sp>
            <p:nvSpPr>
              <p:cNvPr id="15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157" name="Learning  Outcomes"/>
          <p:cNvSpPr txBox="1"/>
          <p:nvPr/>
        </p:nvSpPr>
        <p:spPr>
          <a:xfrm>
            <a:off x="965895" y="490345"/>
            <a:ext cx="10834897"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Roles </a:t>
            </a:r>
            <a:r>
              <a:rPr lang="en-IE" sz="4400">
                <a:solidFill>
                  <a:schemeClr val="tx1"/>
                </a:solidFill>
              </a:rPr>
              <a:t>: Project and Organisation</a:t>
            </a:r>
            <a:endParaRPr lang="en-IE" sz="4400">
              <a:solidFill>
                <a:schemeClr val="tx1"/>
              </a:solidFill>
              <a:cs typeface="Arial"/>
            </a:endParaRPr>
          </a:p>
        </p:txBody>
      </p:sp>
      <p:sp>
        <p:nvSpPr>
          <p:cNvPr id="158" name="Rectangle 10"/>
          <p:cNvSpPr>
            <a:spLocks noChangeArrowheads="1"/>
          </p:cNvSpPr>
          <p:nvPr/>
        </p:nvSpPr>
        <p:spPr bwMode="auto">
          <a:xfrm>
            <a:off x="6932170" y="5442451"/>
            <a:ext cx="6265069" cy="307777"/>
          </a:xfrm>
          <a:prstGeom prst="rect">
            <a:avLst/>
          </a:prstGeom>
          <a:noFill/>
          <a:ln w="9525">
            <a:noFill/>
            <a:miter lim="800000"/>
            <a:headEnd/>
            <a:tailEnd/>
          </a:ln>
        </p:spPr>
        <p:txBody>
          <a:bodyPr>
            <a:spAutoFit/>
          </a:bodyPr>
          <a:lstStyle/>
          <a:p>
            <a:pPr marL="269081" indent="-269081" defTabSz="685800" eaLnBrk="0" hangingPunct="0">
              <a:defRPr/>
            </a:pPr>
            <a:r>
              <a:rPr lang="en-GB" sz="1400" b="1" i="1"/>
              <a:t>Roles - </a:t>
            </a:r>
            <a:r>
              <a:rPr lang="en-GB" sz="1400" b="1" i="1">
                <a:solidFill>
                  <a:schemeClr val="tx2"/>
                </a:solidFill>
              </a:rPr>
              <a:t>Nomenclature</a:t>
            </a:r>
          </a:p>
        </p:txBody>
      </p:sp>
      <p:grpSp>
        <p:nvGrpSpPr>
          <p:cNvPr id="159" name="Group 185"/>
          <p:cNvGrpSpPr>
            <a:grpSpLocks noChangeAspect="1"/>
          </p:cNvGrpSpPr>
          <p:nvPr/>
        </p:nvGrpSpPr>
        <p:grpSpPr bwMode="auto">
          <a:xfrm>
            <a:off x="9555945" y="1739734"/>
            <a:ext cx="400368" cy="461486"/>
            <a:chOff x="2810" y="391"/>
            <a:chExt cx="453" cy="525"/>
          </a:xfrm>
          <a:effectLst>
            <a:outerShdw blurRad="25400" dist="127000" dir="21000000" sx="76000" sy="76000" kx="-1200000" algn="bl" rotWithShape="0">
              <a:prstClr val="black">
                <a:alpha val="50000"/>
              </a:prstClr>
            </a:outerShdw>
          </a:effectLst>
        </p:grpSpPr>
        <p:sp>
          <p:nvSpPr>
            <p:cNvPr id="160"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161" name="Group 187"/>
            <p:cNvGrpSpPr>
              <a:grpSpLocks/>
            </p:cNvGrpSpPr>
            <p:nvPr/>
          </p:nvGrpSpPr>
          <p:grpSpPr bwMode="auto">
            <a:xfrm>
              <a:off x="2879" y="391"/>
              <a:ext cx="318" cy="364"/>
              <a:chOff x="2879" y="391"/>
              <a:chExt cx="318" cy="364"/>
            </a:xfrm>
          </p:grpSpPr>
          <p:grpSp>
            <p:nvGrpSpPr>
              <p:cNvPr id="162" name="Group 21"/>
              <p:cNvGrpSpPr>
                <a:grpSpLocks/>
              </p:cNvGrpSpPr>
              <p:nvPr/>
            </p:nvGrpSpPr>
            <p:grpSpPr bwMode="auto">
              <a:xfrm>
                <a:off x="2879" y="391"/>
                <a:ext cx="318" cy="364"/>
                <a:chOff x="1065" y="2023"/>
                <a:chExt cx="318" cy="364"/>
              </a:xfrm>
            </p:grpSpPr>
            <p:sp>
              <p:nvSpPr>
                <p:cNvPr id="165"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66"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163"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164"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167" name="Group 4"/>
          <p:cNvGrpSpPr>
            <a:grpSpLocks noChangeAspect="1"/>
          </p:cNvGrpSpPr>
          <p:nvPr/>
        </p:nvGrpSpPr>
        <p:grpSpPr bwMode="auto">
          <a:xfrm>
            <a:off x="9555947" y="2239290"/>
            <a:ext cx="399239" cy="461486"/>
            <a:chOff x="3198" y="1344"/>
            <a:chExt cx="453" cy="523"/>
          </a:xfrm>
          <a:effectLst>
            <a:outerShdw blurRad="25400" dist="127000" dir="21000000" sx="76000" sy="76000" kx="-1200000" algn="bl" rotWithShape="0">
              <a:prstClr val="black">
                <a:alpha val="50000"/>
              </a:prstClr>
            </a:outerShdw>
          </a:effectLst>
        </p:grpSpPr>
        <p:sp>
          <p:nvSpPr>
            <p:cNvPr id="168"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169" name="Group 6"/>
            <p:cNvGrpSpPr>
              <a:grpSpLocks/>
            </p:cNvGrpSpPr>
            <p:nvPr/>
          </p:nvGrpSpPr>
          <p:grpSpPr bwMode="auto">
            <a:xfrm>
              <a:off x="3265" y="1344"/>
              <a:ext cx="318" cy="364"/>
              <a:chOff x="1065" y="2023"/>
              <a:chExt cx="318" cy="364"/>
            </a:xfrm>
          </p:grpSpPr>
          <p:sp>
            <p:nvSpPr>
              <p:cNvPr id="170"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1"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72" name="Group 186"/>
          <p:cNvGrpSpPr>
            <a:grpSpLocks noChangeAspect="1"/>
          </p:cNvGrpSpPr>
          <p:nvPr/>
        </p:nvGrpSpPr>
        <p:grpSpPr bwMode="auto">
          <a:xfrm>
            <a:off x="9555947" y="3238401"/>
            <a:ext cx="399239" cy="461486"/>
            <a:chOff x="3198" y="1344"/>
            <a:chExt cx="453" cy="523"/>
          </a:xfrm>
          <a:effectLst>
            <a:outerShdw blurRad="25400" dist="127000" dir="21000000" sx="76000" sy="76000" kx="-1200000" algn="bl" rotWithShape="0">
              <a:prstClr val="black">
                <a:alpha val="50000"/>
              </a:prstClr>
            </a:outerShdw>
          </a:effectLst>
        </p:grpSpPr>
        <p:sp>
          <p:nvSpPr>
            <p:cNvPr id="173"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174" name="Group 188"/>
            <p:cNvGrpSpPr>
              <a:grpSpLocks/>
            </p:cNvGrpSpPr>
            <p:nvPr/>
          </p:nvGrpSpPr>
          <p:grpSpPr bwMode="auto">
            <a:xfrm>
              <a:off x="3265" y="1344"/>
              <a:ext cx="318" cy="364"/>
              <a:chOff x="1065" y="2023"/>
              <a:chExt cx="318" cy="364"/>
            </a:xfrm>
          </p:grpSpPr>
          <p:sp>
            <p:nvSpPr>
              <p:cNvPr id="175"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6"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177" name="Group 201"/>
          <p:cNvGrpSpPr>
            <a:grpSpLocks noChangeAspect="1"/>
          </p:cNvGrpSpPr>
          <p:nvPr/>
        </p:nvGrpSpPr>
        <p:grpSpPr bwMode="auto">
          <a:xfrm>
            <a:off x="9555947" y="3737956"/>
            <a:ext cx="399239" cy="461486"/>
            <a:chOff x="3198" y="1344"/>
            <a:chExt cx="453" cy="523"/>
          </a:xfrm>
          <a:effectLst>
            <a:outerShdw blurRad="25400" dist="127000" dir="21000000" sx="76000" sy="76000" kx="-1200000" algn="bl" rotWithShape="0">
              <a:prstClr val="black">
                <a:alpha val="50000"/>
              </a:prstClr>
            </a:outerShdw>
          </a:effectLst>
        </p:grpSpPr>
        <p:sp>
          <p:nvSpPr>
            <p:cNvPr id="178"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184" name="Group 203"/>
            <p:cNvGrpSpPr>
              <a:grpSpLocks/>
            </p:cNvGrpSpPr>
            <p:nvPr/>
          </p:nvGrpSpPr>
          <p:grpSpPr bwMode="auto">
            <a:xfrm>
              <a:off x="3265" y="1344"/>
              <a:ext cx="318" cy="364"/>
              <a:chOff x="1065" y="2023"/>
              <a:chExt cx="318" cy="364"/>
            </a:xfrm>
          </p:grpSpPr>
          <p:sp>
            <p:nvSpPr>
              <p:cNvPr id="185"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6"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87" name="Group 8"/>
          <p:cNvGrpSpPr>
            <a:grpSpLocks noChangeAspect="1"/>
          </p:cNvGrpSpPr>
          <p:nvPr/>
        </p:nvGrpSpPr>
        <p:grpSpPr bwMode="auto">
          <a:xfrm>
            <a:off x="9555946" y="2738845"/>
            <a:ext cx="399238" cy="461486"/>
            <a:chOff x="3198" y="1344"/>
            <a:chExt cx="453" cy="523"/>
          </a:xfrm>
          <a:effectLst>
            <a:outerShdw blurRad="25400" dist="127000" dir="21000000" sx="76000" sy="76000" kx="-1200000" algn="bl" rotWithShape="0">
              <a:prstClr val="black">
                <a:alpha val="50000"/>
              </a:prstClr>
            </a:outerShdw>
          </a:effectLst>
        </p:grpSpPr>
        <p:sp>
          <p:nvSpPr>
            <p:cNvPr id="188"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189" name="Group 10"/>
            <p:cNvGrpSpPr>
              <a:grpSpLocks/>
            </p:cNvGrpSpPr>
            <p:nvPr/>
          </p:nvGrpSpPr>
          <p:grpSpPr bwMode="auto">
            <a:xfrm>
              <a:off x="3265" y="1344"/>
              <a:ext cx="318" cy="364"/>
              <a:chOff x="1065" y="2023"/>
              <a:chExt cx="318" cy="364"/>
            </a:xfrm>
          </p:grpSpPr>
          <p:sp>
            <p:nvSpPr>
              <p:cNvPr id="19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9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92" name="Group 42"/>
          <p:cNvGrpSpPr>
            <a:grpSpLocks noChangeAspect="1"/>
          </p:cNvGrpSpPr>
          <p:nvPr/>
        </p:nvGrpSpPr>
        <p:grpSpPr bwMode="auto">
          <a:xfrm>
            <a:off x="6812202" y="3222464"/>
            <a:ext cx="399239" cy="461486"/>
            <a:chOff x="3198" y="1344"/>
            <a:chExt cx="453" cy="523"/>
          </a:xfrm>
          <a:effectLst>
            <a:outerShdw blurRad="25400" dist="127000" dir="21000000" sx="76000" sy="76000" kx="-1200000" algn="bl" rotWithShape="0">
              <a:prstClr val="black">
                <a:alpha val="50000"/>
              </a:prstClr>
            </a:outerShdw>
          </a:effectLst>
        </p:grpSpPr>
        <p:sp>
          <p:nvSpPr>
            <p:cNvPr id="193"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194" name="Group 44"/>
            <p:cNvGrpSpPr>
              <a:grpSpLocks/>
            </p:cNvGrpSpPr>
            <p:nvPr/>
          </p:nvGrpSpPr>
          <p:grpSpPr bwMode="auto">
            <a:xfrm>
              <a:off x="3265" y="1344"/>
              <a:ext cx="318" cy="364"/>
              <a:chOff x="1065" y="2023"/>
              <a:chExt cx="318" cy="364"/>
            </a:xfrm>
          </p:grpSpPr>
          <p:sp>
            <p:nvSpPr>
              <p:cNvPr id="195"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96"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97" name="Group 37"/>
          <p:cNvGrpSpPr>
            <a:grpSpLocks noChangeAspect="1"/>
          </p:cNvGrpSpPr>
          <p:nvPr/>
        </p:nvGrpSpPr>
        <p:grpSpPr bwMode="auto">
          <a:xfrm>
            <a:off x="6812202" y="2250356"/>
            <a:ext cx="399239" cy="461486"/>
            <a:chOff x="3198" y="1344"/>
            <a:chExt cx="453" cy="523"/>
          </a:xfrm>
          <a:effectLst>
            <a:outerShdw blurRad="25400" dist="127000" dir="21000000" sx="76000" sy="76000" kx="-1200000" algn="bl" rotWithShape="0">
              <a:prstClr val="black">
                <a:alpha val="50000"/>
              </a:prstClr>
            </a:outerShdw>
          </a:effectLst>
        </p:grpSpPr>
        <p:sp>
          <p:nvSpPr>
            <p:cNvPr id="198"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199" name="Group 39"/>
            <p:cNvGrpSpPr>
              <a:grpSpLocks/>
            </p:cNvGrpSpPr>
            <p:nvPr/>
          </p:nvGrpSpPr>
          <p:grpSpPr bwMode="auto">
            <a:xfrm>
              <a:off x="3265" y="1344"/>
              <a:ext cx="318" cy="364"/>
              <a:chOff x="1065" y="2023"/>
              <a:chExt cx="318" cy="364"/>
            </a:xfrm>
          </p:grpSpPr>
          <p:sp>
            <p:nvSpPr>
              <p:cNvPr id="200"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01"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sp>
        <p:nvSpPr>
          <p:cNvPr id="202" name="Rectangle 3"/>
          <p:cNvSpPr txBox="1">
            <a:spLocks noChangeArrowheads="1"/>
          </p:cNvSpPr>
          <p:nvPr/>
        </p:nvSpPr>
        <p:spPr bwMode="auto">
          <a:xfrm>
            <a:off x="10064325" y="1778886"/>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Primary </a:t>
            </a:r>
            <a:br>
              <a:rPr lang="fr-BE" sz="1200" kern="0">
                <a:solidFill>
                  <a:srgbClr val="000000"/>
                </a:solidFill>
                <a:latin typeface="Verdana"/>
              </a:rPr>
            </a:br>
            <a:r>
              <a:rPr lang="fr-BE" sz="1200" kern="0">
                <a:solidFill>
                  <a:srgbClr val="000000"/>
                </a:solidFill>
                <a:latin typeface="Verdana"/>
              </a:rPr>
              <a:t>Coordinator Contact</a:t>
            </a:r>
            <a:endParaRPr lang="en-GB" sz="1200" kern="0">
              <a:solidFill>
                <a:srgbClr val="000000"/>
              </a:solidFill>
              <a:latin typeface="Verdana"/>
            </a:endParaRPr>
          </a:p>
        </p:txBody>
      </p:sp>
      <p:sp>
        <p:nvSpPr>
          <p:cNvPr id="203" name="Text Box 14"/>
          <p:cNvSpPr txBox="1">
            <a:spLocks noChangeArrowheads="1"/>
          </p:cNvSpPr>
          <p:nvPr/>
        </p:nvSpPr>
        <p:spPr bwMode="auto">
          <a:xfrm rot="16200000">
            <a:off x="4741572" y="3327124"/>
            <a:ext cx="3726416" cy="207749"/>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 roles</a:t>
            </a:r>
          </a:p>
        </p:txBody>
      </p:sp>
      <p:sp>
        <p:nvSpPr>
          <p:cNvPr id="204" name="Text Box 14"/>
          <p:cNvSpPr txBox="1">
            <a:spLocks noChangeArrowheads="1"/>
          </p:cNvSpPr>
          <p:nvPr/>
        </p:nvSpPr>
        <p:spPr bwMode="auto">
          <a:xfrm rot="5400000">
            <a:off x="10103485" y="3066443"/>
            <a:ext cx="3726417" cy="207749"/>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 roles</a:t>
            </a:r>
          </a:p>
        </p:txBody>
      </p:sp>
      <p:sp>
        <p:nvSpPr>
          <p:cNvPr id="205" name="Chevron 204"/>
          <p:cNvSpPr/>
          <p:nvPr/>
        </p:nvSpPr>
        <p:spPr bwMode="auto">
          <a:xfrm>
            <a:off x="6586745" y="4278015"/>
            <a:ext cx="5421796" cy="1064378"/>
          </a:xfrm>
          <a:prstGeom prst="chevron">
            <a:avLst>
              <a:gd name="adj" fmla="val 20264"/>
            </a:avLst>
          </a:prstGeom>
          <a:solidFill>
            <a:schemeClr val="bg1"/>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6" name="Rounded Rectangle 205"/>
          <p:cNvSpPr/>
          <p:nvPr/>
        </p:nvSpPr>
        <p:spPr bwMode="auto">
          <a:xfrm>
            <a:off x="6783708" y="1685729"/>
            <a:ext cx="2479960" cy="3726415"/>
          </a:xfrm>
          <a:prstGeom prst="roundRect">
            <a:avLst>
              <a:gd name="adj" fmla="val 10844"/>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7" name="Rounded Rectangle 206"/>
          <p:cNvSpPr/>
          <p:nvPr/>
        </p:nvSpPr>
        <p:spPr bwMode="auto">
          <a:xfrm>
            <a:off x="9308241" y="1685729"/>
            <a:ext cx="2492551" cy="3726415"/>
          </a:xfrm>
          <a:prstGeom prst="roundRect">
            <a:avLst>
              <a:gd name="adj" fmla="val 1045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208" name="Rectangle 3"/>
          <p:cNvSpPr txBox="1">
            <a:spLocks noChangeArrowheads="1"/>
          </p:cNvSpPr>
          <p:nvPr/>
        </p:nvSpPr>
        <p:spPr bwMode="auto">
          <a:xfrm>
            <a:off x="7319453" y="2289508"/>
            <a:ext cx="1944215"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Legal Entity Appointed Representative</a:t>
            </a:r>
          </a:p>
        </p:txBody>
      </p:sp>
      <p:sp>
        <p:nvSpPr>
          <p:cNvPr id="209" name="Rectangle 3"/>
          <p:cNvSpPr txBox="1">
            <a:spLocks noChangeArrowheads="1"/>
          </p:cNvSpPr>
          <p:nvPr/>
        </p:nvSpPr>
        <p:spPr bwMode="auto">
          <a:xfrm>
            <a:off x="7535477" y="4450761"/>
            <a:ext cx="1728191"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Legal Signatory</a:t>
            </a:r>
          </a:p>
        </p:txBody>
      </p:sp>
      <p:sp>
        <p:nvSpPr>
          <p:cNvPr id="210" name="Rectangle 3"/>
          <p:cNvSpPr txBox="1">
            <a:spLocks noChangeArrowheads="1"/>
          </p:cNvSpPr>
          <p:nvPr/>
        </p:nvSpPr>
        <p:spPr bwMode="auto">
          <a:xfrm>
            <a:off x="7319453" y="3340099"/>
            <a:ext cx="1944215"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Account Administrator</a:t>
            </a:r>
            <a:endParaRPr lang="en-GB" sz="1200" kern="0">
              <a:solidFill>
                <a:srgbClr val="000000"/>
              </a:solidFill>
              <a:latin typeface="Verdana"/>
            </a:endParaRPr>
          </a:p>
        </p:txBody>
      </p:sp>
      <p:sp>
        <p:nvSpPr>
          <p:cNvPr id="211" name="Rectangle 3"/>
          <p:cNvSpPr txBox="1">
            <a:spLocks noChangeArrowheads="1"/>
          </p:cNvSpPr>
          <p:nvPr/>
        </p:nvSpPr>
        <p:spPr bwMode="auto">
          <a:xfrm>
            <a:off x="7535477" y="4936815"/>
            <a:ext cx="1728191"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Financial Signatory</a:t>
            </a:r>
          </a:p>
        </p:txBody>
      </p:sp>
      <p:sp>
        <p:nvSpPr>
          <p:cNvPr id="212" name="Rectangle 3"/>
          <p:cNvSpPr txBox="1">
            <a:spLocks noChangeArrowheads="1"/>
          </p:cNvSpPr>
          <p:nvPr/>
        </p:nvSpPr>
        <p:spPr bwMode="auto">
          <a:xfrm>
            <a:off x="10064325" y="2356925"/>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1350"/>
              </a:spcBef>
              <a:buClr>
                <a:srgbClr val="000000"/>
              </a:buClr>
              <a:buNone/>
              <a:defRPr/>
            </a:pPr>
            <a:r>
              <a:rPr lang="en-GB" sz="1200" kern="0">
                <a:solidFill>
                  <a:srgbClr val="000000"/>
                </a:solidFill>
                <a:latin typeface="Verdana"/>
              </a:rPr>
              <a:t>Coordinator Contact</a:t>
            </a:r>
          </a:p>
        </p:txBody>
      </p:sp>
      <p:sp>
        <p:nvSpPr>
          <p:cNvPr id="213" name="Rectangle 3"/>
          <p:cNvSpPr txBox="1">
            <a:spLocks noChangeArrowheads="1"/>
          </p:cNvSpPr>
          <p:nvPr/>
        </p:nvSpPr>
        <p:spPr bwMode="auto">
          <a:xfrm>
            <a:off x="10064325" y="2856481"/>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Participant Contact</a:t>
            </a:r>
          </a:p>
        </p:txBody>
      </p:sp>
      <p:sp>
        <p:nvSpPr>
          <p:cNvPr id="214" name="Rectangle 3"/>
          <p:cNvSpPr txBox="1">
            <a:spLocks noChangeArrowheads="1"/>
          </p:cNvSpPr>
          <p:nvPr/>
        </p:nvSpPr>
        <p:spPr bwMode="auto">
          <a:xfrm>
            <a:off x="10064325" y="3356036"/>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Task Manager</a:t>
            </a:r>
          </a:p>
        </p:txBody>
      </p:sp>
      <p:sp>
        <p:nvSpPr>
          <p:cNvPr id="215" name="Rectangle 3"/>
          <p:cNvSpPr txBox="1">
            <a:spLocks noChangeArrowheads="1"/>
          </p:cNvSpPr>
          <p:nvPr/>
        </p:nvSpPr>
        <p:spPr bwMode="auto">
          <a:xfrm>
            <a:off x="10064325" y="3855592"/>
            <a:ext cx="1944216" cy="226216"/>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Team Member</a:t>
            </a:r>
            <a:endParaRPr lang="en-GB" sz="1200" kern="0">
              <a:solidFill>
                <a:srgbClr val="000000"/>
              </a:solidFill>
              <a:latin typeface="Verdana"/>
            </a:endParaRPr>
          </a:p>
        </p:txBody>
      </p:sp>
      <p:sp>
        <p:nvSpPr>
          <p:cNvPr id="216" name="Rectangle 3"/>
          <p:cNvSpPr txBox="1">
            <a:spLocks noChangeArrowheads="1"/>
          </p:cNvSpPr>
          <p:nvPr/>
        </p:nvSpPr>
        <p:spPr bwMode="auto">
          <a:xfrm>
            <a:off x="10064326" y="4372278"/>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Legal Signatory assigned to a project</a:t>
            </a:r>
          </a:p>
        </p:txBody>
      </p:sp>
      <p:sp>
        <p:nvSpPr>
          <p:cNvPr id="217" name="Rectangle 3"/>
          <p:cNvSpPr txBox="1">
            <a:spLocks noChangeArrowheads="1"/>
          </p:cNvSpPr>
          <p:nvPr/>
        </p:nvSpPr>
        <p:spPr bwMode="auto">
          <a:xfrm>
            <a:off x="10064326" y="4858332"/>
            <a:ext cx="1944216" cy="383182"/>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lvl1pPr marL="342900" indent="-342900" algn="l" rtl="0" eaLnBrk="0" fontAlgn="base" hangingPunct="0">
              <a:lnSpc>
                <a:spcPct val="85000"/>
              </a:lnSpc>
              <a:spcBef>
                <a:spcPct val="50000"/>
              </a:spcBef>
              <a:spcAft>
                <a:spcPct val="0"/>
              </a:spcAft>
              <a:buClr>
                <a:schemeClr val="tx1"/>
              </a:buClr>
              <a:buChar char="•"/>
              <a:defRPr sz="2400">
                <a:solidFill>
                  <a:schemeClr val="tx1"/>
                </a:solidFill>
                <a:latin typeface="+mn-lt"/>
                <a:ea typeface="+mn-ea"/>
                <a:cs typeface="+mn-cs"/>
              </a:defRPr>
            </a:lvl1pPr>
            <a:lvl2pPr marL="742950" indent="-285750" algn="l" rtl="0" eaLnBrk="0" fontAlgn="base" hangingPunct="0">
              <a:lnSpc>
                <a:spcPct val="85000"/>
              </a:lnSpc>
              <a:spcBef>
                <a:spcPct val="50000"/>
              </a:spcBef>
              <a:spcAft>
                <a:spcPct val="0"/>
              </a:spcAft>
              <a:buClr>
                <a:srgbClr val="009FBA"/>
              </a:buClr>
              <a:buChar char="•"/>
              <a:defRPr sz="2000" b="1">
                <a:solidFill>
                  <a:srgbClr val="0F5494"/>
                </a:solidFill>
                <a:latin typeface="+mn-lt"/>
              </a:defRPr>
            </a:lvl2pPr>
            <a:lvl3pPr marL="1143000" indent="-228600" algn="l" rtl="0" eaLnBrk="0" fontAlgn="base" hangingPunct="0">
              <a:lnSpc>
                <a:spcPct val="85000"/>
              </a:lnSpc>
              <a:spcBef>
                <a:spcPct val="5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defTabSz="685800">
              <a:spcBef>
                <a:spcPts val="2250"/>
              </a:spcBef>
              <a:buClr>
                <a:srgbClr val="000000"/>
              </a:buClr>
              <a:buNone/>
              <a:defRPr/>
            </a:pPr>
            <a:r>
              <a:rPr lang="fr-BE" sz="1200" kern="0">
                <a:solidFill>
                  <a:srgbClr val="000000"/>
                </a:solidFill>
                <a:latin typeface="Verdana"/>
              </a:rPr>
              <a:t>Financial Signatory assigned to a project</a:t>
            </a:r>
          </a:p>
        </p:txBody>
      </p:sp>
      <p:grpSp>
        <p:nvGrpSpPr>
          <p:cNvPr id="218" name="Group 217"/>
          <p:cNvGrpSpPr>
            <a:grpSpLocks noChangeAspect="1"/>
          </p:cNvGrpSpPr>
          <p:nvPr/>
        </p:nvGrpSpPr>
        <p:grpSpPr>
          <a:xfrm>
            <a:off x="9555946" y="4332021"/>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19"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20" name="Group 10"/>
            <p:cNvGrpSpPr>
              <a:grpSpLocks/>
            </p:cNvGrpSpPr>
            <p:nvPr/>
          </p:nvGrpSpPr>
          <p:grpSpPr bwMode="auto">
            <a:xfrm>
              <a:off x="5462648" y="5801921"/>
              <a:ext cx="393384" cy="450789"/>
              <a:chOff x="1065" y="2023"/>
              <a:chExt cx="318" cy="364"/>
            </a:xfrm>
          </p:grpSpPr>
          <p:sp>
            <p:nvSpPr>
              <p:cNvPr id="221"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22"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23" name="Group 222"/>
          <p:cNvGrpSpPr>
            <a:grpSpLocks noChangeAspect="1"/>
          </p:cNvGrpSpPr>
          <p:nvPr/>
        </p:nvGrpSpPr>
        <p:grpSpPr>
          <a:xfrm>
            <a:off x="9555946" y="4818075"/>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24"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25" name="Group 10"/>
            <p:cNvGrpSpPr>
              <a:grpSpLocks/>
            </p:cNvGrpSpPr>
            <p:nvPr/>
          </p:nvGrpSpPr>
          <p:grpSpPr bwMode="auto">
            <a:xfrm>
              <a:off x="5462648" y="5801921"/>
              <a:ext cx="393384" cy="450789"/>
              <a:chOff x="1065" y="2023"/>
              <a:chExt cx="318" cy="364"/>
            </a:xfrm>
          </p:grpSpPr>
          <p:sp>
            <p:nvSpPr>
              <p:cNvPr id="226"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27"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28" name="Group 227"/>
          <p:cNvGrpSpPr>
            <a:grpSpLocks noChangeAspect="1"/>
          </p:cNvGrpSpPr>
          <p:nvPr/>
        </p:nvGrpSpPr>
        <p:grpSpPr>
          <a:xfrm>
            <a:off x="7032894" y="4332021"/>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29"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230" name="Group 10"/>
            <p:cNvGrpSpPr>
              <a:grpSpLocks/>
            </p:cNvGrpSpPr>
            <p:nvPr/>
          </p:nvGrpSpPr>
          <p:grpSpPr bwMode="auto">
            <a:xfrm>
              <a:off x="5462648" y="5801921"/>
              <a:ext cx="393384" cy="450789"/>
              <a:chOff x="1065" y="2023"/>
              <a:chExt cx="318" cy="364"/>
            </a:xfrm>
          </p:grpSpPr>
          <p:sp>
            <p:nvSpPr>
              <p:cNvPr id="231"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32"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33" name="Group 232"/>
          <p:cNvGrpSpPr>
            <a:grpSpLocks noChangeAspect="1"/>
          </p:cNvGrpSpPr>
          <p:nvPr/>
        </p:nvGrpSpPr>
        <p:grpSpPr>
          <a:xfrm>
            <a:off x="7032894" y="4818075"/>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34"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235" name="Group 10"/>
            <p:cNvGrpSpPr>
              <a:grpSpLocks/>
            </p:cNvGrpSpPr>
            <p:nvPr/>
          </p:nvGrpSpPr>
          <p:grpSpPr bwMode="auto">
            <a:xfrm>
              <a:off x="5462648" y="5801921"/>
              <a:ext cx="393384" cy="450789"/>
              <a:chOff x="1065" y="2023"/>
              <a:chExt cx="318" cy="364"/>
            </a:xfrm>
          </p:grpSpPr>
          <p:sp>
            <p:nvSpPr>
              <p:cNvPr id="236"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37"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Tree>
    <p:extLst>
      <p:ext uri="{BB962C8B-B14F-4D97-AF65-F5344CB8AC3E}">
        <p14:creationId xmlns:p14="http://schemas.microsoft.com/office/powerpoint/2010/main" val="2663705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845731" y="1657663"/>
            <a:ext cx="10622370" cy="4541243"/>
          </a:xfrm>
          <a:prstGeom prst="rect">
            <a:avLst/>
          </a:prstGeom>
          <a:noFill/>
          <a:ln w="9525">
            <a:noFill/>
            <a:miter lim="800000"/>
            <a:headEnd/>
            <a:tailEnd/>
          </a:ln>
        </p:spPr>
        <p:txBody>
          <a:bodyPr wrap="square">
            <a:spAutoFit/>
          </a:bodyPr>
          <a:lstStyle/>
          <a:p>
            <a:pPr marL="265510" indent="-265510" defTabSz="685800" eaLnBrk="0" hangingPunct="0">
              <a:lnSpc>
                <a:spcPct val="95000"/>
              </a:lnSpc>
              <a:spcBef>
                <a:spcPct val="75000"/>
              </a:spcBef>
              <a:buFontTx/>
              <a:buChar char="•"/>
              <a:defRPr/>
            </a:pPr>
            <a:r>
              <a:rPr lang="en-GB" sz="3200" b="1">
                <a:solidFill>
                  <a:schemeClr val="tx2"/>
                </a:solidFill>
              </a:rPr>
              <a:t>PCoCo: </a:t>
            </a:r>
            <a:r>
              <a:rPr lang="en-GB" sz="2400"/>
              <a:t>The proposal initiator in the proposal submission phase will automatically be recognised by the Commission as the Primary Coordinator Contact. </a:t>
            </a:r>
          </a:p>
          <a:p>
            <a:pPr marL="265510" indent="-265510" defTabSz="685800" eaLnBrk="0" hangingPunct="0">
              <a:lnSpc>
                <a:spcPct val="95000"/>
              </a:lnSpc>
              <a:spcBef>
                <a:spcPct val="75000"/>
              </a:spcBef>
              <a:buFontTx/>
              <a:buChar char="•"/>
              <a:defRPr/>
            </a:pPr>
            <a:r>
              <a:rPr lang="en-GB" sz="3200" b="1">
                <a:solidFill>
                  <a:schemeClr val="tx2"/>
                </a:solidFill>
              </a:rPr>
              <a:t>PaCo</a:t>
            </a:r>
            <a:r>
              <a:rPr lang="en-GB" sz="3200"/>
              <a:t>: </a:t>
            </a:r>
            <a:r>
              <a:rPr lang="en-GB" sz="2400"/>
              <a:t>The "Main Contacts" of the participating organisations identified during proposal submission will become Participant Contacts at the beginning of the Grant/Contract preparation.</a:t>
            </a:r>
          </a:p>
          <a:p>
            <a:pPr marL="265510" indent="-265510" defTabSz="685800" eaLnBrk="0" hangingPunct="0">
              <a:lnSpc>
                <a:spcPct val="95000"/>
              </a:lnSpc>
              <a:spcBef>
                <a:spcPct val="75000"/>
              </a:spcBef>
              <a:buClr>
                <a:srgbClr val="000000"/>
              </a:buClr>
              <a:buFontTx/>
              <a:buChar char="•"/>
              <a:defRPr/>
            </a:pPr>
            <a:r>
              <a:rPr lang="en-GB" sz="3200" b="1">
                <a:solidFill>
                  <a:schemeClr val="tx2"/>
                </a:solidFill>
              </a:rPr>
              <a:t>LEAR</a:t>
            </a:r>
            <a:r>
              <a:rPr lang="en-GB" sz="3200"/>
              <a:t>: </a:t>
            </a:r>
            <a:r>
              <a:rPr lang="en-GB" sz="2400"/>
              <a:t>The LEAR is validated by the Commission during the validation process of his/her organisation.</a:t>
            </a:r>
          </a:p>
          <a:p>
            <a:pPr marL="265510" indent="-265510" defTabSz="685800" eaLnBrk="0" hangingPunct="0">
              <a:lnSpc>
                <a:spcPct val="95000"/>
              </a:lnSpc>
              <a:spcBef>
                <a:spcPts val="1800"/>
              </a:spcBef>
              <a:buClr>
                <a:srgbClr val="000000"/>
              </a:buClr>
              <a:buFontTx/>
              <a:buChar char="•"/>
              <a:defRPr/>
            </a:pPr>
            <a:endParaRPr lang="en-GB" sz="2200" i="1"/>
          </a:p>
        </p:txBody>
      </p:sp>
      <p:sp>
        <p:nvSpPr>
          <p:cNvPr id="4" name="Learning  Outcomes"/>
          <p:cNvSpPr txBox="1"/>
          <p:nvPr/>
        </p:nvSpPr>
        <p:spPr>
          <a:xfrm>
            <a:off x="1075748" y="548259"/>
            <a:ext cx="10834897"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Default</a:t>
            </a:r>
            <a:r>
              <a:rPr lang="en-IE" sz="4400">
                <a:solidFill>
                  <a:schemeClr val="tx1"/>
                </a:solidFill>
              </a:rPr>
              <a:t> roles</a:t>
            </a:r>
            <a:endParaRPr sz="4400">
              <a:solidFill>
                <a:schemeClr val="tx1"/>
              </a:solidFill>
            </a:endParaRPr>
          </a:p>
        </p:txBody>
      </p:sp>
    </p:spTree>
    <p:extLst>
      <p:ext uri="{BB962C8B-B14F-4D97-AF65-F5344CB8AC3E}">
        <p14:creationId xmlns:p14="http://schemas.microsoft.com/office/powerpoint/2010/main" val="20260965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185"/>
          <p:cNvGrpSpPr>
            <a:grpSpLocks noChangeAspect="1"/>
          </p:cNvGrpSpPr>
          <p:nvPr/>
        </p:nvGrpSpPr>
        <p:grpSpPr bwMode="auto">
          <a:xfrm>
            <a:off x="1422303" y="1821440"/>
            <a:ext cx="400368" cy="461486"/>
            <a:chOff x="2810" y="391"/>
            <a:chExt cx="453" cy="525"/>
          </a:xfrm>
          <a:effectLst>
            <a:outerShdw blurRad="25400" dist="127000" dir="21000000" sx="76000" sy="76000" kx="-1200000" algn="bl" rotWithShape="0">
              <a:prstClr val="black">
                <a:alpha val="50000"/>
              </a:prstClr>
            </a:outerShdw>
          </a:effectLst>
        </p:grpSpPr>
        <p:sp>
          <p:nvSpPr>
            <p:cNvPr id="67"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68" name="Group 187"/>
            <p:cNvGrpSpPr>
              <a:grpSpLocks/>
            </p:cNvGrpSpPr>
            <p:nvPr/>
          </p:nvGrpSpPr>
          <p:grpSpPr bwMode="auto">
            <a:xfrm>
              <a:off x="2879" y="391"/>
              <a:ext cx="318" cy="364"/>
              <a:chOff x="2879" y="391"/>
              <a:chExt cx="318" cy="364"/>
            </a:xfrm>
          </p:grpSpPr>
          <p:grpSp>
            <p:nvGrpSpPr>
              <p:cNvPr id="107" name="Group 21"/>
              <p:cNvGrpSpPr>
                <a:grpSpLocks/>
              </p:cNvGrpSpPr>
              <p:nvPr/>
            </p:nvGrpSpPr>
            <p:grpSpPr bwMode="auto">
              <a:xfrm>
                <a:off x="2879" y="391"/>
                <a:ext cx="318" cy="364"/>
                <a:chOff x="1065" y="2023"/>
                <a:chExt cx="318" cy="364"/>
              </a:xfrm>
            </p:grpSpPr>
            <p:sp>
              <p:nvSpPr>
                <p:cNvPr id="112"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13"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110"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111"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114" name="Group 4"/>
          <p:cNvGrpSpPr>
            <a:grpSpLocks noChangeAspect="1"/>
          </p:cNvGrpSpPr>
          <p:nvPr/>
        </p:nvGrpSpPr>
        <p:grpSpPr bwMode="auto">
          <a:xfrm>
            <a:off x="1908359" y="1821440"/>
            <a:ext cx="399239" cy="461486"/>
            <a:chOff x="3198" y="1344"/>
            <a:chExt cx="453" cy="523"/>
          </a:xfrm>
          <a:effectLst>
            <a:outerShdw blurRad="25400" dist="127000" dir="21000000" sx="76000" sy="76000" kx="-1200000" algn="bl" rotWithShape="0">
              <a:prstClr val="black">
                <a:alpha val="50000"/>
              </a:prstClr>
            </a:outerShdw>
          </a:effectLst>
        </p:grpSpPr>
        <p:sp>
          <p:nvSpPr>
            <p:cNvPr id="115"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116" name="Group 6"/>
            <p:cNvGrpSpPr>
              <a:grpSpLocks/>
            </p:cNvGrpSpPr>
            <p:nvPr/>
          </p:nvGrpSpPr>
          <p:grpSpPr bwMode="auto">
            <a:xfrm>
              <a:off x="3265" y="1344"/>
              <a:ext cx="318" cy="364"/>
              <a:chOff x="1065" y="2023"/>
              <a:chExt cx="318" cy="364"/>
            </a:xfrm>
          </p:grpSpPr>
          <p:sp>
            <p:nvSpPr>
              <p:cNvPr id="117"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18"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19" name="Group 186"/>
          <p:cNvGrpSpPr>
            <a:grpSpLocks noChangeAspect="1"/>
          </p:cNvGrpSpPr>
          <p:nvPr/>
        </p:nvGrpSpPr>
        <p:grpSpPr bwMode="auto">
          <a:xfrm>
            <a:off x="1422580" y="4430802"/>
            <a:ext cx="399239" cy="461486"/>
            <a:chOff x="3198" y="1344"/>
            <a:chExt cx="453" cy="523"/>
          </a:xfrm>
          <a:effectLst>
            <a:outerShdw blurRad="25400" dist="127000" dir="21000000" sx="76000" sy="76000" kx="-1200000" algn="bl" rotWithShape="0">
              <a:prstClr val="black">
                <a:alpha val="50000"/>
              </a:prstClr>
            </a:outerShdw>
          </a:effectLst>
        </p:grpSpPr>
        <p:sp>
          <p:nvSpPr>
            <p:cNvPr id="120"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121" name="Group 188"/>
            <p:cNvGrpSpPr>
              <a:grpSpLocks/>
            </p:cNvGrpSpPr>
            <p:nvPr/>
          </p:nvGrpSpPr>
          <p:grpSpPr bwMode="auto">
            <a:xfrm>
              <a:off x="3265" y="1344"/>
              <a:ext cx="318" cy="364"/>
              <a:chOff x="1065" y="2023"/>
              <a:chExt cx="318" cy="364"/>
            </a:xfrm>
          </p:grpSpPr>
          <p:sp>
            <p:nvSpPr>
              <p:cNvPr id="122"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23"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124" name="Group 201"/>
          <p:cNvGrpSpPr>
            <a:grpSpLocks noChangeAspect="1"/>
          </p:cNvGrpSpPr>
          <p:nvPr/>
        </p:nvGrpSpPr>
        <p:grpSpPr bwMode="auto">
          <a:xfrm>
            <a:off x="1422580" y="5032362"/>
            <a:ext cx="399239" cy="461486"/>
            <a:chOff x="3198" y="1344"/>
            <a:chExt cx="453" cy="523"/>
          </a:xfrm>
          <a:effectLst>
            <a:outerShdw blurRad="25400" dist="127000" dir="21000000" sx="76000" sy="76000" kx="-1200000" algn="bl" rotWithShape="0">
              <a:prstClr val="black">
                <a:alpha val="50000"/>
              </a:prstClr>
            </a:outerShdw>
          </a:effectLst>
        </p:grpSpPr>
        <p:sp>
          <p:nvSpPr>
            <p:cNvPr id="125"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126" name="Group 203"/>
            <p:cNvGrpSpPr>
              <a:grpSpLocks/>
            </p:cNvGrpSpPr>
            <p:nvPr/>
          </p:nvGrpSpPr>
          <p:grpSpPr bwMode="auto">
            <a:xfrm>
              <a:off x="3265" y="1344"/>
              <a:ext cx="318" cy="364"/>
              <a:chOff x="1065" y="2023"/>
              <a:chExt cx="318" cy="364"/>
            </a:xfrm>
          </p:grpSpPr>
          <p:sp>
            <p:nvSpPr>
              <p:cNvPr id="127"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28"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29" name="Group 8"/>
          <p:cNvGrpSpPr>
            <a:grpSpLocks noChangeAspect="1"/>
          </p:cNvGrpSpPr>
          <p:nvPr/>
        </p:nvGrpSpPr>
        <p:grpSpPr bwMode="auto">
          <a:xfrm>
            <a:off x="1422577" y="3520194"/>
            <a:ext cx="398798" cy="461486"/>
            <a:chOff x="3198" y="1344"/>
            <a:chExt cx="453" cy="523"/>
          </a:xfrm>
          <a:effectLst>
            <a:outerShdw blurRad="25400" dist="127000" dir="21000000" sx="76000" sy="76000" kx="-1200000" algn="bl" rotWithShape="0">
              <a:prstClr val="black">
                <a:alpha val="50000"/>
              </a:prstClr>
            </a:outerShdw>
          </a:effectLst>
        </p:grpSpPr>
        <p:sp>
          <p:nvSpPr>
            <p:cNvPr id="130"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131" name="Group 10"/>
            <p:cNvGrpSpPr>
              <a:grpSpLocks/>
            </p:cNvGrpSpPr>
            <p:nvPr/>
          </p:nvGrpSpPr>
          <p:grpSpPr bwMode="auto">
            <a:xfrm>
              <a:off x="3265" y="1344"/>
              <a:ext cx="318" cy="364"/>
              <a:chOff x="1065" y="2023"/>
              <a:chExt cx="318" cy="364"/>
            </a:xfrm>
          </p:grpSpPr>
          <p:sp>
            <p:nvSpPr>
              <p:cNvPr id="132"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33"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sp>
        <p:nvSpPr>
          <p:cNvPr id="150" name="Rectangle 3"/>
          <p:cNvSpPr>
            <a:spLocks noChangeArrowheads="1"/>
          </p:cNvSpPr>
          <p:nvPr/>
        </p:nvSpPr>
        <p:spPr bwMode="auto">
          <a:xfrm>
            <a:off x="2366531" y="4457064"/>
            <a:ext cx="1639289" cy="341119"/>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en-GB" sz="1125">
                <a:solidFill>
                  <a:srgbClr val="000000"/>
                </a:solidFill>
              </a:rPr>
              <a:t>Read own forms</a:t>
            </a:r>
          </a:p>
          <a:p>
            <a:pPr defTabSz="685800" eaLnBrk="0" hangingPunct="0">
              <a:lnSpc>
                <a:spcPct val="80000"/>
              </a:lnSpc>
              <a:spcBef>
                <a:spcPts val="450"/>
              </a:spcBef>
              <a:defRPr/>
            </a:pPr>
            <a:r>
              <a:rPr lang="en-GB" sz="1125">
                <a:solidFill>
                  <a:srgbClr val="000000"/>
                </a:solidFill>
              </a:rPr>
              <a:t>Write own forms</a:t>
            </a:r>
          </a:p>
        </p:txBody>
      </p:sp>
      <p:sp>
        <p:nvSpPr>
          <p:cNvPr id="153" name="Rectangle 3"/>
          <p:cNvSpPr>
            <a:spLocks noChangeArrowheads="1"/>
          </p:cNvSpPr>
          <p:nvPr/>
        </p:nvSpPr>
        <p:spPr bwMode="auto">
          <a:xfrm>
            <a:off x="2366531" y="5031313"/>
            <a:ext cx="1639289" cy="138499"/>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en-GB" sz="1125">
                <a:solidFill>
                  <a:srgbClr val="000000"/>
                </a:solidFill>
              </a:rPr>
              <a:t>Read own forms</a:t>
            </a:r>
          </a:p>
        </p:txBody>
      </p:sp>
      <p:sp>
        <p:nvSpPr>
          <p:cNvPr id="161" name="Rectangle 3"/>
          <p:cNvSpPr>
            <a:spLocks noChangeArrowheads="1"/>
          </p:cNvSpPr>
          <p:nvPr/>
        </p:nvSpPr>
        <p:spPr bwMode="auto">
          <a:xfrm>
            <a:off x="4878961" y="2521991"/>
            <a:ext cx="2754308" cy="746358"/>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en-GB" sz="1125">
                <a:solidFill>
                  <a:srgbClr val="000000"/>
                </a:solidFill>
              </a:rPr>
              <a:t>Read own forms</a:t>
            </a:r>
          </a:p>
          <a:p>
            <a:pPr defTabSz="685800" eaLnBrk="0" hangingPunct="0">
              <a:lnSpc>
                <a:spcPct val="80000"/>
              </a:lnSpc>
              <a:spcBef>
                <a:spcPts val="450"/>
              </a:spcBef>
              <a:defRPr/>
            </a:pPr>
            <a:r>
              <a:rPr lang="en-GB" sz="1125">
                <a:solidFill>
                  <a:srgbClr val="000000"/>
                </a:solidFill>
              </a:rPr>
              <a:t>Write own forms</a:t>
            </a:r>
          </a:p>
          <a:p>
            <a:pPr defTabSz="685800" eaLnBrk="0" hangingPunct="0">
              <a:lnSpc>
                <a:spcPct val="80000"/>
              </a:lnSpc>
              <a:spcBef>
                <a:spcPts val="450"/>
              </a:spcBef>
              <a:defRPr/>
            </a:pPr>
            <a:r>
              <a:rPr lang="en-GB" sz="1125">
                <a:solidFill>
                  <a:srgbClr val="000000"/>
                </a:solidFill>
              </a:rPr>
              <a:t>Submit own forms </a:t>
            </a:r>
            <a:r>
              <a:rPr lang="en-GB" sz="900">
                <a:solidFill>
                  <a:srgbClr val="000000"/>
                </a:solidFill>
              </a:rPr>
              <a:t>(except financial forms)</a:t>
            </a:r>
            <a:endParaRPr lang="en-GB" sz="1125">
              <a:solidFill>
                <a:srgbClr val="000000"/>
              </a:solidFill>
            </a:endParaRPr>
          </a:p>
          <a:p>
            <a:pPr defTabSz="685800" eaLnBrk="0" hangingPunct="0">
              <a:lnSpc>
                <a:spcPct val="80000"/>
              </a:lnSpc>
              <a:spcBef>
                <a:spcPts val="450"/>
              </a:spcBef>
              <a:defRPr/>
            </a:pPr>
            <a:r>
              <a:rPr lang="en-GB" sz="1125">
                <a:solidFill>
                  <a:srgbClr val="000000"/>
                </a:solidFill>
              </a:rPr>
              <a:t>Sign own legal forms</a:t>
            </a:r>
          </a:p>
        </p:txBody>
      </p:sp>
      <p:pic>
        <p:nvPicPr>
          <p:cNvPr id="168" name="Image 1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2480004"/>
            <a:ext cx="342857" cy="150000"/>
          </a:xfrm>
          <a:prstGeom prst="rect">
            <a:avLst/>
          </a:prstGeom>
        </p:spPr>
      </p:pic>
      <p:pic>
        <p:nvPicPr>
          <p:cNvPr id="169" name="Image 1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2674020"/>
            <a:ext cx="342857" cy="150000"/>
          </a:xfrm>
          <a:prstGeom prst="rect">
            <a:avLst/>
          </a:prstGeom>
        </p:spPr>
      </p:pic>
      <p:pic>
        <p:nvPicPr>
          <p:cNvPr id="170" name="Image 1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2868036"/>
            <a:ext cx="342857" cy="150000"/>
          </a:xfrm>
          <a:prstGeom prst="rect">
            <a:avLst/>
          </a:prstGeom>
        </p:spPr>
      </p:pic>
      <p:pic>
        <p:nvPicPr>
          <p:cNvPr id="172" name="Image 1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3062052"/>
            <a:ext cx="342857" cy="150000"/>
          </a:xfrm>
          <a:prstGeom prst="rect">
            <a:avLst/>
          </a:prstGeom>
        </p:spPr>
      </p:pic>
      <p:pic>
        <p:nvPicPr>
          <p:cNvPr id="182" name="Image 1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471" y="2480004"/>
            <a:ext cx="342857" cy="150000"/>
          </a:xfrm>
          <a:prstGeom prst="rect">
            <a:avLst/>
          </a:prstGeom>
        </p:spPr>
      </p:pic>
      <p:pic>
        <p:nvPicPr>
          <p:cNvPr id="183" name="Image 1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471" y="2674020"/>
            <a:ext cx="342857" cy="150000"/>
          </a:xfrm>
          <a:prstGeom prst="rect">
            <a:avLst/>
          </a:prstGeom>
        </p:spPr>
      </p:pic>
      <p:pic>
        <p:nvPicPr>
          <p:cNvPr id="184" name="Image 1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471" y="2868036"/>
            <a:ext cx="342857" cy="150000"/>
          </a:xfrm>
          <a:prstGeom prst="rect">
            <a:avLst/>
          </a:prstGeom>
        </p:spPr>
      </p:pic>
      <p:pic>
        <p:nvPicPr>
          <p:cNvPr id="185" name="Image 18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471" y="3062052"/>
            <a:ext cx="342857" cy="150000"/>
          </a:xfrm>
          <a:prstGeom prst="rect">
            <a:avLst/>
          </a:prstGeom>
        </p:spPr>
      </p:pic>
      <p:pic>
        <p:nvPicPr>
          <p:cNvPr id="186" name="Image 1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3487429"/>
            <a:ext cx="342857" cy="150000"/>
          </a:xfrm>
          <a:prstGeom prst="rect">
            <a:avLst/>
          </a:prstGeom>
        </p:spPr>
      </p:pic>
      <p:pic>
        <p:nvPicPr>
          <p:cNvPr id="187" name="Image 1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3680511"/>
            <a:ext cx="342857" cy="150000"/>
          </a:xfrm>
          <a:prstGeom prst="rect">
            <a:avLst/>
          </a:prstGeom>
        </p:spPr>
      </p:pic>
      <p:pic>
        <p:nvPicPr>
          <p:cNvPr id="188" name="Image 1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3873594"/>
            <a:ext cx="342857" cy="150000"/>
          </a:xfrm>
          <a:prstGeom prst="rect">
            <a:avLst/>
          </a:prstGeom>
        </p:spPr>
      </p:pic>
      <p:pic>
        <p:nvPicPr>
          <p:cNvPr id="190" name="Image 1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4439988"/>
            <a:ext cx="342857" cy="150000"/>
          </a:xfrm>
          <a:prstGeom prst="rect">
            <a:avLst/>
          </a:prstGeom>
        </p:spPr>
      </p:pic>
      <p:pic>
        <p:nvPicPr>
          <p:cNvPr id="191" name="Image 1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4614024"/>
            <a:ext cx="342857" cy="150000"/>
          </a:xfrm>
          <a:prstGeom prst="rect">
            <a:avLst/>
          </a:prstGeom>
        </p:spPr>
      </p:pic>
      <p:pic>
        <p:nvPicPr>
          <p:cNvPr id="193" name="Image 1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328" y="5019811"/>
            <a:ext cx="342857" cy="150000"/>
          </a:xfrm>
          <a:prstGeom prst="rect">
            <a:avLst/>
          </a:prstGeom>
        </p:spPr>
      </p:pic>
      <p:pic>
        <p:nvPicPr>
          <p:cNvPr id="194" name="Image 19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419" y="1812115"/>
            <a:ext cx="342857" cy="150000"/>
          </a:xfrm>
          <a:prstGeom prst="rect">
            <a:avLst/>
          </a:prstGeom>
        </p:spPr>
      </p:pic>
      <p:pic>
        <p:nvPicPr>
          <p:cNvPr id="195" name="Imag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419" y="2004109"/>
            <a:ext cx="342857" cy="150000"/>
          </a:xfrm>
          <a:prstGeom prst="rect">
            <a:avLst/>
          </a:prstGeom>
        </p:spPr>
      </p:pic>
      <p:pic>
        <p:nvPicPr>
          <p:cNvPr id="196" name="Image 1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419" y="2196103"/>
            <a:ext cx="342857" cy="150000"/>
          </a:xfrm>
          <a:prstGeom prst="rect">
            <a:avLst/>
          </a:prstGeom>
        </p:spPr>
      </p:pic>
      <p:cxnSp>
        <p:nvCxnSpPr>
          <p:cNvPr id="198" name="Straight Connector 6"/>
          <p:cNvCxnSpPr/>
          <p:nvPr/>
        </p:nvCxnSpPr>
        <p:spPr bwMode="auto">
          <a:xfrm flipH="1">
            <a:off x="1422304" y="3441619"/>
            <a:ext cx="2493668" cy="0"/>
          </a:xfrm>
          <a:prstGeom prst="line">
            <a:avLst/>
          </a:prstGeom>
          <a:noFill/>
          <a:ln w="190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9" name="Straight Connector 6"/>
          <p:cNvCxnSpPr/>
          <p:nvPr/>
        </p:nvCxnSpPr>
        <p:spPr bwMode="auto">
          <a:xfrm flipH="1">
            <a:off x="1422304" y="4379833"/>
            <a:ext cx="2484551" cy="0"/>
          </a:xfrm>
          <a:prstGeom prst="line">
            <a:avLst/>
          </a:prstGeom>
          <a:noFill/>
          <a:ln w="190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Straight Connector 6"/>
          <p:cNvCxnSpPr/>
          <p:nvPr/>
        </p:nvCxnSpPr>
        <p:spPr bwMode="auto">
          <a:xfrm flipH="1">
            <a:off x="1422304" y="4973833"/>
            <a:ext cx="2493668" cy="0"/>
          </a:xfrm>
          <a:prstGeom prst="line">
            <a:avLst/>
          </a:prstGeom>
          <a:noFill/>
          <a:ln w="190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Rectangle 3"/>
          <p:cNvSpPr>
            <a:spLocks noChangeArrowheads="1"/>
          </p:cNvSpPr>
          <p:nvPr/>
        </p:nvSpPr>
        <p:spPr bwMode="auto">
          <a:xfrm>
            <a:off x="5684992" y="3657643"/>
            <a:ext cx="1948003" cy="820738"/>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fr-BE" sz="1125">
                <a:solidFill>
                  <a:srgbClr val="000000"/>
                </a:solidFill>
              </a:rPr>
              <a:t>View organisation data</a:t>
            </a:r>
          </a:p>
          <a:p>
            <a:pPr defTabSz="685800" eaLnBrk="0" hangingPunct="0">
              <a:lnSpc>
                <a:spcPct val="80000"/>
              </a:lnSpc>
              <a:spcBef>
                <a:spcPts val="450"/>
              </a:spcBef>
              <a:defRPr/>
            </a:pPr>
            <a:r>
              <a:rPr lang="fr-BE" sz="1125">
                <a:solidFill>
                  <a:srgbClr val="000000"/>
                </a:solidFill>
              </a:rPr>
              <a:t>Modify organisation data</a:t>
            </a:r>
          </a:p>
          <a:p>
            <a:pPr defTabSz="685800" eaLnBrk="0" hangingPunct="0">
              <a:lnSpc>
                <a:spcPct val="80000"/>
              </a:lnSpc>
              <a:spcBef>
                <a:spcPts val="450"/>
              </a:spcBef>
              <a:defRPr/>
            </a:pPr>
            <a:r>
              <a:rPr lang="fr-BE" sz="1125">
                <a:solidFill>
                  <a:srgbClr val="000000"/>
                </a:solidFill>
              </a:rPr>
              <a:t>View lists of organisation's projects, proposals </a:t>
            </a:r>
            <a:br>
              <a:rPr lang="fr-BE" sz="1125">
                <a:solidFill>
                  <a:srgbClr val="000000"/>
                </a:solidFill>
              </a:rPr>
            </a:br>
            <a:r>
              <a:rPr lang="fr-BE" sz="1125">
                <a:solidFill>
                  <a:srgbClr val="000000"/>
                </a:solidFill>
              </a:rPr>
              <a:t>and organisation roles</a:t>
            </a:r>
            <a:endParaRPr lang="en-GB" sz="1125">
              <a:solidFill>
                <a:srgbClr val="000000"/>
              </a:solidFill>
            </a:endParaRPr>
          </a:p>
        </p:txBody>
      </p:sp>
      <p:grpSp>
        <p:nvGrpSpPr>
          <p:cNvPr id="95" name="Group 37"/>
          <p:cNvGrpSpPr>
            <a:grpSpLocks noChangeAspect="1"/>
          </p:cNvGrpSpPr>
          <p:nvPr/>
        </p:nvGrpSpPr>
        <p:grpSpPr bwMode="auto">
          <a:xfrm>
            <a:off x="4446641" y="3603638"/>
            <a:ext cx="399239" cy="461486"/>
            <a:chOff x="3198" y="1344"/>
            <a:chExt cx="453" cy="523"/>
          </a:xfrm>
          <a:effectLst>
            <a:outerShdw blurRad="25400" dist="127000" dir="21000000" sx="76000" sy="76000" kx="-1200000" algn="bl" rotWithShape="0">
              <a:prstClr val="black">
                <a:alpha val="50000"/>
              </a:prstClr>
            </a:outerShdw>
          </a:effectLst>
        </p:grpSpPr>
        <p:sp>
          <p:nvSpPr>
            <p:cNvPr id="96"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97" name="Group 39"/>
            <p:cNvGrpSpPr>
              <a:grpSpLocks/>
            </p:cNvGrpSpPr>
            <p:nvPr/>
          </p:nvGrpSpPr>
          <p:grpSpPr bwMode="auto">
            <a:xfrm>
              <a:off x="3265" y="1344"/>
              <a:ext cx="318" cy="364"/>
              <a:chOff x="1065" y="2023"/>
              <a:chExt cx="318" cy="364"/>
            </a:xfrm>
          </p:grpSpPr>
          <p:sp>
            <p:nvSpPr>
              <p:cNvPr id="98"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99"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cxnSp>
        <p:nvCxnSpPr>
          <p:cNvPr id="148" name="Straight Connector 6"/>
          <p:cNvCxnSpPr/>
          <p:nvPr/>
        </p:nvCxnSpPr>
        <p:spPr bwMode="auto">
          <a:xfrm flipH="1">
            <a:off x="4717111" y="4575745"/>
            <a:ext cx="2807871" cy="0"/>
          </a:xfrm>
          <a:prstGeom prst="line">
            <a:avLst/>
          </a:prstGeom>
          <a:noFill/>
          <a:ln w="190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9" name="Image 1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86" y="3664329"/>
            <a:ext cx="342857" cy="150000"/>
          </a:xfrm>
          <a:prstGeom prst="rect">
            <a:avLst/>
          </a:prstGeom>
        </p:spPr>
      </p:pic>
      <p:pic>
        <p:nvPicPr>
          <p:cNvPr id="151" name="Image 1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86" y="3835329"/>
            <a:ext cx="342857" cy="150000"/>
          </a:xfrm>
          <a:prstGeom prst="rect">
            <a:avLst/>
          </a:prstGeom>
        </p:spPr>
      </p:pic>
      <p:pic>
        <p:nvPicPr>
          <p:cNvPr id="152" name="Image 1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286" y="4006329"/>
            <a:ext cx="342857" cy="150000"/>
          </a:xfrm>
          <a:prstGeom prst="rect">
            <a:avLst/>
          </a:prstGeom>
        </p:spPr>
      </p:pic>
      <p:sp>
        <p:nvSpPr>
          <p:cNvPr id="86" name="Rounded Rectangle 85"/>
          <p:cNvSpPr/>
          <p:nvPr/>
        </p:nvSpPr>
        <p:spPr bwMode="auto">
          <a:xfrm>
            <a:off x="1206279" y="1713427"/>
            <a:ext cx="2953044" cy="3888432"/>
          </a:xfrm>
          <a:prstGeom prst="roundRect">
            <a:avLst>
              <a:gd name="adj" fmla="val 9937"/>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87" name="Rounded Rectangle 86"/>
          <p:cNvSpPr/>
          <p:nvPr/>
        </p:nvSpPr>
        <p:spPr bwMode="auto">
          <a:xfrm>
            <a:off x="4338628" y="3520194"/>
            <a:ext cx="3348372" cy="2081666"/>
          </a:xfrm>
          <a:prstGeom prst="roundRect">
            <a:avLst>
              <a:gd name="adj" fmla="val 9937"/>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05" name="Rectangle 3"/>
          <p:cNvSpPr>
            <a:spLocks noChangeArrowheads="1"/>
          </p:cNvSpPr>
          <p:nvPr/>
        </p:nvSpPr>
        <p:spPr bwMode="auto">
          <a:xfrm>
            <a:off x="5689881" y="4713195"/>
            <a:ext cx="1942826" cy="618118"/>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fr-BE" sz="1125">
                <a:solidFill>
                  <a:srgbClr val="000000"/>
                </a:solidFill>
                <a:ea typeface="Verdana" panose="020B0604030504040204" pitchFamily="34" charset="0"/>
                <a:cs typeface="Verdana" panose="020B0604030504040204" pitchFamily="34" charset="0"/>
              </a:rPr>
              <a:t>View organisation data</a:t>
            </a:r>
          </a:p>
          <a:p>
            <a:pPr defTabSz="685800" eaLnBrk="0" hangingPunct="0">
              <a:lnSpc>
                <a:spcPct val="80000"/>
              </a:lnSpc>
              <a:spcBef>
                <a:spcPts val="450"/>
              </a:spcBef>
              <a:defRPr/>
            </a:pPr>
            <a:r>
              <a:rPr lang="fr-BE" sz="1125">
                <a:solidFill>
                  <a:srgbClr val="000000"/>
                </a:solidFill>
                <a:ea typeface="Verdana" panose="020B0604030504040204" pitchFamily="34" charset="0"/>
                <a:cs typeface="Verdana" panose="020B0604030504040204" pitchFamily="34" charset="0"/>
              </a:rPr>
              <a:t>View lists of organisation's projects, proposals </a:t>
            </a:r>
            <a:br>
              <a:rPr lang="fr-BE" sz="1125">
                <a:solidFill>
                  <a:srgbClr val="000000"/>
                </a:solidFill>
                <a:ea typeface="Verdana" panose="020B0604030504040204" pitchFamily="34" charset="0"/>
                <a:cs typeface="Verdana" panose="020B0604030504040204" pitchFamily="34" charset="0"/>
              </a:rPr>
            </a:br>
            <a:r>
              <a:rPr lang="fr-BE" sz="1125">
                <a:solidFill>
                  <a:srgbClr val="000000"/>
                </a:solidFill>
                <a:ea typeface="Verdana" panose="020B0604030504040204" pitchFamily="34" charset="0"/>
                <a:cs typeface="Verdana" panose="020B0604030504040204" pitchFamily="34" charset="0"/>
              </a:rPr>
              <a:t>and organisation roles</a:t>
            </a:r>
            <a:endParaRPr lang="en-GB" sz="1125">
              <a:solidFill>
                <a:srgbClr val="000000"/>
              </a:solidFill>
              <a:ea typeface="Verdana" panose="020B0604030504040204" pitchFamily="34" charset="0"/>
              <a:cs typeface="Verdana" panose="020B0604030504040204" pitchFamily="34" charset="0"/>
            </a:endParaRPr>
          </a:p>
        </p:txBody>
      </p:sp>
      <p:pic>
        <p:nvPicPr>
          <p:cNvPr id="106" name="Image 1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731" y="4676829"/>
            <a:ext cx="342857" cy="150000"/>
          </a:xfrm>
          <a:prstGeom prst="rect">
            <a:avLst/>
          </a:prstGeom>
        </p:spPr>
      </p:pic>
      <p:pic>
        <p:nvPicPr>
          <p:cNvPr id="108" name="Image 1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731" y="4885515"/>
            <a:ext cx="342857" cy="150000"/>
          </a:xfrm>
          <a:prstGeom prst="rect">
            <a:avLst/>
          </a:prstGeom>
        </p:spPr>
      </p:pic>
      <p:sp>
        <p:nvSpPr>
          <p:cNvPr id="156" name="Rounded Rectangle 155"/>
          <p:cNvSpPr/>
          <p:nvPr/>
        </p:nvSpPr>
        <p:spPr bwMode="auto">
          <a:xfrm>
            <a:off x="3798569" y="1709446"/>
            <a:ext cx="3888433" cy="1624162"/>
          </a:xfrm>
          <a:prstGeom prst="roundRect">
            <a:avLst>
              <a:gd name="adj" fmla="val 9937"/>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4" name="Rectangle 3"/>
          <p:cNvSpPr/>
          <p:nvPr/>
        </p:nvSpPr>
        <p:spPr bwMode="auto">
          <a:xfrm>
            <a:off x="3658241" y="1767433"/>
            <a:ext cx="515465" cy="1606500"/>
          </a:xfrm>
          <a:prstGeom prst="rect">
            <a:avLst/>
          </a:prstGeom>
          <a:solidFill>
            <a:schemeClr val="bg1"/>
          </a:solidFill>
          <a:ln>
            <a:noFill/>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cxnSp>
        <p:nvCxnSpPr>
          <p:cNvPr id="197" name="Straight Connector 6"/>
          <p:cNvCxnSpPr/>
          <p:nvPr/>
        </p:nvCxnSpPr>
        <p:spPr bwMode="auto">
          <a:xfrm flipH="1">
            <a:off x="1423408" y="2446320"/>
            <a:ext cx="6101286" cy="0"/>
          </a:xfrm>
          <a:prstGeom prst="line">
            <a:avLst/>
          </a:prstGeom>
          <a:noFill/>
          <a:ln w="190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 name="Rectangle 3"/>
          <p:cNvSpPr>
            <a:spLocks noChangeArrowheads="1"/>
          </p:cNvSpPr>
          <p:nvPr/>
        </p:nvSpPr>
        <p:spPr bwMode="auto">
          <a:xfrm>
            <a:off x="2371132" y="3531593"/>
            <a:ext cx="1634871" cy="793038"/>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en-GB" sz="1125">
                <a:solidFill>
                  <a:srgbClr val="000000"/>
                </a:solidFill>
              </a:rPr>
              <a:t>Read own forms</a:t>
            </a:r>
          </a:p>
          <a:p>
            <a:pPr defTabSz="685800" eaLnBrk="0" hangingPunct="0">
              <a:lnSpc>
                <a:spcPct val="80000"/>
              </a:lnSpc>
              <a:spcBef>
                <a:spcPts val="450"/>
              </a:spcBef>
              <a:defRPr/>
            </a:pPr>
            <a:r>
              <a:rPr lang="en-GB" sz="1125">
                <a:solidFill>
                  <a:srgbClr val="000000"/>
                </a:solidFill>
              </a:rPr>
              <a:t>Write own forms</a:t>
            </a:r>
          </a:p>
          <a:p>
            <a:pPr defTabSz="685800" eaLnBrk="0" hangingPunct="0">
              <a:lnSpc>
                <a:spcPct val="80000"/>
              </a:lnSpc>
              <a:spcBef>
                <a:spcPts val="450"/>
              </a:spcBef>
              <a:defRPr/>
            </a:pPr>
            <a:r>
              <a:rPr lang="en-GB" sz="1125">
                <a:solidFill>
                  <a:srgbClr val="000000"/>
                </a:solidFill>
              </a:rPr>
              <a:t>Submit own forms </a:t>
            </a:r>
            <a:br>
              <a:rPr lang="en-GB" sz="1125">
                <a:solidFill>
                  <a:srgbClr val="000000"/>
                </a:solidFill>
              </a:rPr>
            </a:br>
            <a:r>
              <a:rPr lang="en-GB" sz="1125">
                <a:solidFill>
                  <a:srgbClr val="000000"/>
                </a:solidFill>
              </a:rPr>
              <a:t>to coordinator </a:t>
            </a:r>
            <a:br>
              <a:rPr lang="en-GB" sz="1125">
                <a:solidFill>
                  <a:srgbClr val="000000"/>
                </a:solidFill>
              </a:rPr>
            </a:br>
            <a:r>
              <a:rPr lang="en-GB" sz="900">
                <a:solidFill>
                  <a:srgbClr val="000000"/>
                </a:solidFill>
              </a:rPr>
              <a:t>(except financial forms)</a:t>
            </a:r>
          </a:p>
        </p:txBody>
      </p:sp>
      <p:sp>
        <p:nvSpPr>
          <p:cNvPr id="157" name="Rectangle 3"/>
          <p:cNvSpPr>
            <a:spLocks noChangeArrowheads="1"/>
          </p:cNvSpPr>
          <p:nvPr/>
        </p:nvSpPr>
        <p:spPr bwMode="auto">
          <a:xfrm>
            <a:off x="2847018" y="1854105"/>
            <a:ext cx="1658230" cy="543739"/>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en-GB" sz="1125">
                <a:solidFill>
                  <a:srgbClr val="000000"/>
                </a:solidFill>
              </a:rPr>
              <a:t>Read all forms</a:t>
            </a:r>
          </a:p>
          <a:p>
            <a:pPr defTabSz="685800" eaLnBrk="0" hangingPunct="0">
              <a:lnSpc>
                <a:spcPct val="80000"/>
              </a:lnSpc>
              <a:spcBef>
                <a:spcPts val="450"/>
              </a:spcBef>
              <a:defRPr/>
            </a:pPr>
            <a:r>
              <a:rPr lang="en-GB" sz="1125">
                <a:solidFill>
                  <a:srgbClr val="000000"/>
                </a:solidFill>
              </a:rPr>
              <a:t>Write all forms</a:t>
            </a:r>
          </a:p>
          <a:p>
            <a:pPr defTabSz="685800" eaLnBrk="0" hangingPunct="0">
              <a:lnSpc>
                <a:spcPct val="80000"/>
              </a:lnSpc>
              <a:spcBef>
                <a:spcPts val="450"/>
              </a:spcBef>
              <a:defRPr/>
            </a:pPr>
            <a:r>
              <a:rPr lang="en-GB" sz="1125">
                <a:solidFill>
                  <a:srgbClr val="000000"/>
                </a:solidFill>
              </a:rPr>
              <a:t>Submit forms to EC</a:t>
            </a:r>
          </a:p>
        </p:txBody>
      </p:sp>
      <p:sp>
        <p:nvSpPr>
          <p:cNvPr id="171" name="Rectangle 3"/>
          <p:cNvSpPr>
            <a:spLocks noChangeArrowheads="1"/>
          </p:cNvSpPr>
          <p:nvPr/>
        </p:nvSpPr>
        <p:spPr bwMode="auto">
          <a:xfrm>
            <a:off x="2366531" y="2521991"/>
            <a:ext cx="1639289" cy="884858"/>
          </a:xfrm>
          <a:prstGeom prst="rect">
            <a:avLst/>
          </a:prstGeom>
          <a:noFill/>
          <a:ln w="9525">
            <a:noFill/>
            <a:miter lim="800000"/>
            <a:headEnd/>
            <a:tailEnd/>
          </a:ln>
        </p:spPr>
        <p:txBody>
          <a:bodyPr wrap="square" lIns="0" tIns="0" rIns="0" bIns="0">
            <a:spAutoFit/>
          </a:bodyPr>
          <a:lstStyle/>
          <a:p>
            <a:pPr defTabSz="685800" eaLnBrk="0" hangingPunct="0">
              <a:lnSpc>
                <a:spcPct val="80000"/>
              </a:lnSpc>
              <a:spcBef>
                <a:spcPts val="450"/>
              </a:spcBef>
              <a:defRPr/>
            </a:pPr>
            <a:r>
              <a:rPr lang="en-GB" sz="1125">
                <a:solidFill>
                  <a:srgbClr val="000000"/>
                </a:solidFill>
              </a:rPr>
              <a:t>Read own forms</a:t>
            </a:r>
          </a:p>
          <a:p>
            <a:pPr defTabSz="685800" eaLnBrk="0" hangingPunct="0">
              <a:lnSpc>
                <a:spcPct val="80000"/>
              </a:lnSpc>
              <a:spcBef>
                <a:spcPts val="450"/>
              </a:spcBef>
              <a:defRPr/>
            </a:pPr>
            <a:r>
              <a:rPr lang="en-GB" sz="1125">
                <a:solidFill>
                  <a:srgbClr val="000000"/>
                </a:solidFill>
              </a:rPr>
              <a:t>Write own forms</a:t>
            </a:r>
          </a:p>
          <a:p>
            <a:pPr defTabSz="685800" eaLnBrk="0" hangingPunct="0">
              <a:lnSpc>
                <a:spcPct val="80000"/>
              </a:lnSpc>
              <a:spcBef>
                <a:spcPts val="450"/>
              </a:spcBef>
              <a:defRPr/>
            </a:pPr>
            <a:r>
              <a:rPr lang="en-GB" sz="1125">
                <a:solidFill>
                  <a:srgbClr val="000000"/>
                </a:solidFill>
              </a:rPr>
              <a:t>Submit own forms</a:t>
            </a:r>
          </a:p>
          <a:p>
            <a:pPr defTabSz="685800" eaLnBrk="0" hangingPunct="0">
              <a:lnSpc>
                <a:spcPct val="80000"/>
              </a:lnSpc>
              <a:spcBef>
                <a:spcPts val="450"/>
              </a:spcBef>
              <a:defRPr/>
            </a:pPr>
            <a:r>
              <a:rPr lang="en-GB" sz="1125">
                <a:solidFill>
                  <a:srgbClr val="000000"/>
                </a:solidFill>
              </a:rPr>
              <a:t>Sign and submit</a:t>
            </a:r>
            <a:br>
              <a:rPr lang="en-GB" sz="1125">
                <a:solidFill>
                  <a:srgbClr val="000000"/>
                </a:solidFill>
              </a:rPr>
            </a:br>
            <a:r>
              <a:rPr lang="en-GB" sz="1125">
                <a:solidFill>
                  <a:srgbClr val="000000"/>
                </a:solidFill>
              </a:rPr>
              <a:t>own financial forms</a:t>
            </a:r>
          </a:p>
        </p:txBody>
      </p:sp>
      <p:grpSp>
        <p:nvGrpSpPr>
          <p:cNvPr id="90" name="Group 42"/>
          <p:cNvGrpSpPr>
            <a:grpSpLocks noChangeAspect="1"/>
          </p:cNvGrpSpPr>
          <p:nvPr/>
        </p:nvGrpSpPr>
        <p:grpSpPr bwMode="auto">
          <a:xfrm>
            <a:off x="4749480" y="3981680"/>
            <a:ext cx="399239" cy="461486"/>
            <a:chOff x="3198" y="1344"/>
            <a:chExt cx="453" cy="523"/>
          </a:xfrm>
          <a:effectLst>
            <a:outerShdw blurRad="25400" dist="127000" dir="21000000" sx="76000" sy="76000" kx="-1200000" algn="bl" rotWithShape="0">
              <a:prstClr val="black">
                <a:alpha val="50000"/>
              </a:prstClr>
            </a:outerShdw>
          </a:effectLst>
        </p:grpSpPr>
        <p:sp>
          <p:nvSpPr>
            <p:cNvPr id="91"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92" name="Group 44"/>
            <p:cNvGrpSpPr>
              <a:grpSpLocks/>
            </p:cNvGrpSpPr>
            <p:nvPr/>
          </p:nvGrpSpPr>
          <p:grpSpPr bwMode="auto">
            <a:xfrm>
              <a:off x="3265" y="1344"/>
              <a:ext cx="318" cy="364"/>
              <a:chOff x="1065" y="2023"/>
              <a:chExt cx="318" cy="364"/>
            </a:xfrm>
          </p:grpSpPr>
          <p:sp>
            <p:nvSpPr>
              <p:cNvPr id="93"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94"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158" name="Text Box 14"/>
          <p:cNvSpPr txBox="1">
            <a:spLocks noChangeArrowheads="1"/>
          </p:cNvSpPr>
          <p:nvPr/>
        </p:nvSpPr>
        <p:spPr bwMode="auto">
          <a:xfrm>
            <a:off x="5051554" y="3395890"/>
            <a:ext cx="1922525" cy="207749"/>
          </a:xfrm>
          <a:prstGeom prst="rect">
            <a:avLst/>
          </a:prstGeom>
          <a:solidFill>
            <a:schemeClr val="bg1"/>
          </a:solid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 roles</a:t>
            </a:r>
          </a:p>
        </p:txBody>
      </p:sp>
      <p:sp>
        <p:nvSpPr>
          <p:cNvPr id="159" name="Text Box 14"/>
          <p:cNvSpPr txBox="1">
            <a:spLocks noChangeArrowheads="1"/>
          </p:cNvSpPr>
          <p:nvPr/>
        </p:nvSpPr>
        <p:spPr bwMode="auto">
          <a:xfrm>
            <a:off x="3744562" y="1605417"/>
            <a:ext cx="1394746" cy="207749"/>
          </a:xfrm>
          <a:prstGeom prst="rect">
            <a:avLst/>
          </a:prstGeom>
          <a:solidFill>
            <a:schemeClr val="bg1"/>
          </a:solid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 roles</a:t>
            </a:r>
          </a:p>
        </p:txBody>
      </p:sp>
      <p:grpSp>
        <p:nvGrpSpPr>
          <p:cNvPr id="109" name="Group 108"/>
          <p:cNvGrpSpPr>
            <a:grpSpLocks noChangeAspect="1"/>
          </p:cNvGrpSpPr>
          <p:nvPr/>
        </p:nvGrpSpPr>
        <p:grpSpPr>
          <a:xfrm>
            <a:off x="3906580" y="252351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4"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45" name="Group 10"/>
            <p:cNvGrpSpPr>
              <a:grpSpLocks/>
            </p:cNvGrpSpPr>
            <p:nvPr/>
          </p:nvGrpSpPr>
          <p:grpSpPr bwMode="auto">
            <a:xfrm>
              <a:off x="5462648" y="5801921"/>
              <a:ext cx="393384" cy="450789"/>
              <a:chOff x="1065" y="2023"/>
              <a:chExt cx="318" cy="364"/>
            </a:xfrm>
          </p:grpSpPr>
          <p:sp>
            <p:nvSpPr>
              <p:cNvPr id="147"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4"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55" name="Group 154"/>
          <p:cNvGrpSpPr>
            <a:grpSpLocks noChangeAspect="1"/>
          </p:cNvGrpSpPr>
          <p:nvPr/>
        </p:nvGrpSpPr>
        <p:grpSpPr>
          <a:xfrm>
            <a:off x="1422579" y="252351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60"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62" name="Group 10"/>
            <p:cNvGrpSpPr>
              <a:grpSpLocks/>
            </p:cNvGrpSpPr>
            <p:nvPr/>
          </p:nvGrpSpPr>
          <p:grpSpPr bwMode="auto">
            <a:xfrm>
              <a:off x="5462648" y="5801921"/>
              <a:ext cx="393384" cy="450789"/>
              <a:chOff x="1065" y="2023"/>
              <a:chExt cx="318" cy="364"/>
            </a:xfrm>
          </p:grpSpPr>
          <p:sp>
            <p:nvSpPr>
              <p:cNvPr id="163"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64"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65" name="Group 164"/>
          <p:cNvGrpSpPr>
            <a:grpSpLocks noChangeAspect="1"/>
          </p:cNvGrpSpPr>
          <p:nvPr/>
        </p:nvGrpSpPr>
        <p:grpSpPr>
          <a:xfrm>
            <a:off x="4446640" y="4653669"/>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66"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67" name="Group 10"/>
            <p:cNvGrpSpPr>
              <a:grpSpLocks/>
            </p:cNvGrpSpPr>
            <p:nvPr/>
          </p:nvGrpSpPr>
          <p:grpSpPr bwMode="auto">
            <a:xfrm>
              <a:off x="5462648" y="5801921"/>
              <a:ext cx="393384" cy="450789"/>
              <a:chOff x="1065" y="2023"/>
              <a:chExt cx="318" cy="364"/>
            </a:xfrm>
          </p:grpSpPr>
          <p:sp>
            <p:nvSpPr>
              <p:cNvPr id="173"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4"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75" name="Group 174"/>
          <p:cNvGrpSpPr>
            <a:grpSpLocks noChangeAspect="1"/>
          </p:cNvGrpSpPr>
          <p:nvPr/>
        </p:nvGrpSpPr>
        <p:grpSpPr>
          <a:xfrm>
            <a:off x="4749479" y="5030155"/>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76"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77" name="Group 10"/>
            <p:cNvGrpSpPr>
              <a:grpSpLocks/>
            </p:cNvGrpSpPr>
            <p:nvPr/>
          </p:nvGrpSpPr>
          <p:grpSpPr bwMode="auto">
            <a:xfrm>
              <a:off x="5462648" y="5801921"/>
              <a:ext cx="393384" cy="450789"/>
              <a:chOff x="1065" y="2023"/>
              <a:chExt cx="318" cy="364"/>
            </a:xfrm>
          </p:grpSpPr>
          <p:sp>
            <p:nvSpPr>
              <p:cNvPr id="178"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9"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102" name="Learning  Outcomes"/>
          <p:cNvSpPr txBox="1"/>
          <p:nvPr/>
        </p:nvSpPr>
        <p:spPr>
          <a:xfrm>
            <a:off x="1028479" y="508575"/>
            <a:ext cx="10834897"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Access Rights </a:t>
            </a:r>
            <a:endParaRPr lang="en-IE" sz="4400">
              <a:solidFill>
                <a:schemeClr val="tx2"/>
              </a:solidFill>
              <a:cs typeface="Arial"/>
            </a:endParaRPr>
          </a:p>
        </p:txBody>
      </p:sp>
    </p:spTree>
    <p:extLst>
      <p:ext uri="{BB962C8B-B14F-4D97-AF65-F5344CB8AC3E}">
        <p14:creationId xmlns:p14="http://schemas.microsoft.com/office/powerpoint/2010/main" val="11134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down)">
                                      <p:cBhvr>
                                        <p:cTn id="7" dur="500"/>
                                        <p:tgtEl>
                                          <p:spTgt spid="1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
                                        </p:tgtEl>
                                        <p:attrNameLst>
                                          <p:attrName>style.visibility</p:attrName>
                                        </p:attrNameLst>
                                      </p:cBhvr>
                                      <p:to>
                                        <p:strVal val="visible"/>
                                      </p:to>
                                    </p:set>
                                    <p:animEffect transition="in" filter="wipe(down)">
                                      <p:cBhvr>
                                        <p:cTn id="10" dur="500"/>
                                        <p:tgtEl>
                                          <p:spTgt spid="153"/>
                                        </p:tgtEl>
                                      </p:cBhvr>
                                    </p:animEffect>
                                  </p:childTnLst>
                                </p:cTn>
                              </p:par>
                              <p:par>
                                <p:cTn id="11" presetID="22" presetClass="entr" presetSubtype="4" fill="hold"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wipe(down)">
                                      <p:cBhvr>
                                        <p:cTn id="13" dur="500"/>
                                        <p:tgtEl>
                                          <p:spTgt spid="193"/>
                                        </p:tgtEl>
                                      </p:cBhvr>
                                    </p:animEffect>
                                  </p:childTnLst>
                                </p:cTn>
                              </p:par>
                              <p:par>
                                <p:cTn id="14" presetID="22" presetClass="entr" presetSubtype="4" fill="hold"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wipe(down)">
                                      <p:cBhvr>
                                        <p:cTn id="16" dur="500"/>
                                        <p:tgtEl>
                                          <p:spTgt spid="200"/>
                                        </p:tgtEl>
                                      </p:cBhvr>
                                    </p:animEffect>
                                  </p:childTnLst>
                                </p:cTn>
                              </p:par>
                              <p:par>
                                <p:cTn id="17" presetID="22" presetClass="entr" presetSubtype="4"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wipe(down)">
                                      <p:cBhvr>
                                        <p:cTn id="19" dur="500"/>
                                        <p:tgtEl>
                                          <p:spTgt spid="165"/>
                                        </p:tgtEl>
                                      </p:cBhvr>
                                    </p:animEffect>
                                  </p:childTnLst>
                                </p:cTn>
                              </p:par>
                              <p:par>
                                <p:cTn id="20" presetID="22" presetClass="entr" presetSubtype="4" fill="hold" nodeType="withEffect">
                                  <p:stCondLst>
                                    <p:cond delay="0"/>
                                  </p:stCondLst>
                                  <p:childTnLst>
                                    <p:set>
                                      <p:cBhvr>
                                        <p:cTn id="21" dur="1" fill="hold">
                                          <p:stCondLst>
                                            <p:cond delay="0"/>
                                          </p:stCondLst>
                                        </p:cTn>
                                        <p:tgtEl>
                                          <p:spTgt spid="175"/>
                                        </p:tgtEl>
                                        <p:attrNameLst>
                                          <p:attrName>style.visibility</p:attrName>
                                        </p:attrNameLst>
                                      </p:cBhvr>
                                      <p:to>
                                        <p:strVal val="visible"/>
                                      </p:to>
                                    </p:set>
                                    <p:animEffect transition="in" filter="wipe(down)">
                                      <p:cBhvr>
                                        <p:cTn id="22" dur="500"/>
                                        <p:tgtEl>
                                          <p:spTgt spid="175"/>
                                        </p:tgtEl>
                                      </p:cBhvr>
                                    </p:animEffect>
                                  </p:childTnLst>
                                </p:cTn>
                              </p:par>
                              <p:par>
                                <p:cTn id="23" presetID="22" presetClass="entr" presetSubtype="4"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wipe(down)">
                                      <p:cBhvr>
                                        <p:cTn id="25" dur="500"/>
                                        <p:tgtEl>
                                          <p:spTgt spid="106"/>
                                        </p:tgtEl>
                                      </p:cBhvr>
                                    </p:animEffect>
                                  </p:childTnLst>
                                </p:cTn>
                              </p:par>
                              <p:par>
                                <p:cTn id="26" presetID="22" presetClass="entr" presetSubtype="4" fill="hold" nodeType="with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wipe(down)">
                                      <p:cBhvr>
                                        <p:cTn id="28" dur="500"/>
                                        <p:tgtEl>
                                          <p:spTgt spid="108"/>
                                        </p:tgtEl>
                                      </p:cBhvr>
                                    </p:animEffect>
                                  </p:childTnLst>
                                </p:cTn>
                              </p:par>
                              <p:par>
                                <p:cTn id="29" presetID="22" presetClass="entr" presetSubtype="4"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wipe(down)">
                                      <p:cBhvr>
                                        <p:cTn id="31" dur="500"/>
                                        <p:tgtEl>
                                          <p:spTgt spid="14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wipe(down)">
                                      <p:cBhvr>
                                        <p:cTn id="34" dur="500"/>
                                        <p:tgtEl>
                                          <p:spTgt spid="105"/>
                                        </p:tgtEl>
                                      </p:cBhvr>
                                    </p:animEffect>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99"/>
                                        </p:tgtEl>
                                        <p:attrNameLst>
                                          <p:attrName>style.visibility</p:attrName>
                                        </p:attrNameLst>
                                      </p:cBhvr>
                                      <p:to>
                                        <p:strVal val="visible"/>
                                      </p:to>
                                    </p:set>
                                    <p:animEffect transition="in" filter="wipe(down)">
                                      <p:cBhvr>
                                        <p:cTn id="38" dur="500"/>
                                        <p:tgtEl>
                                          <p:spTgt spid="199"/>
                                        </p:tgtEl>
                                      </p:cBhvr>
                                    </p:animEffect>
                                  </p:childTnLst>
                                </p:cTn>
                              </p:par>
                              <p:par>
                                <p:cTn id="39" presetID="22" presetClass="entr" presetSubtype="4" fill="hold" nodeType="withEffect">
                                  <p:stCondLst>
                                    <p:cond delay="0"/>
                                  </p:stCondLst>
                                  <p:childTnLst>
                                    <p:set>
                                      <p:cBhvr>
                                        <p:cTn id="40" dur="1" fill="hold">
                                          <p:stCondLst>
                                            <p:cond delay="0"/>
                                          </p:stCondLst>
                                        </p:cTn>
                                        <p:tgtEl>
                                          <p:spTgt spid="119"/>
                                        </p:tgtEl>
                                        <p:attrNameLst>
                                          <p:attrName>style.visibility</p:attrName>
                                        </p:attrNameLst>
                                      </p:cBhvr>
                                      <p:to>
                                        <p:strVal val="visible"/>
                                      </p:to>
                                    </p:set>
                                    <p:animEffect transition="in" filter="wipe(down)">
                                      <p:cBhvr>
                                        <p:cTn id="41" dur="500"/>
                                        <p:tgtEl>
                                          <p:spTgt spid="119"/>
                                        </p:tgtEl>
                                      </p:cBhvr>
                                    </p:animEffect>
                                  </p:childTnLst>
                                </p:cTn>
                              </p:par>
                              <p:par>
                                <p:cTn id="42" presetID="22" presetClass="entr" presetSubtype="4" fill="hold" nodeType="withEffect">
                                  <p:stCondLst>
                                    <p:cond delay="0"/>
                                  </p:stCondLst>
                                  <p:childTnLst>
                                    <p:set>
                                      <p:cBhvr>
                                        <p:cTn id="43" dur="1" fill="hold">
                                          <p:stCondLst>
                                            <p:cond delay="0"/>
                                          </p:stCondLst>
                                        </p:cTn>
                                        <p:tgtEl>
                                          <p:spTgt spid="190"/>
                                        </p:tgtEl>
                                        <p:attrNameLst>
                                          <p:attrName>style.visibility</p:attrName>
                                        </p:attrNameLst>
                                      </p:cBhvr>
                                      <p:to>
                                        <p:strVal val="visible"/>
                                      </p:to>
                                    </p:set>
                                    <p:animEffect transition="in" filter="wipe(down)">
                                      <p:cBhvr>
                                        <p:cTn id="44" dur="500"/>
                                        <p:tgtEl>
                                          <p:spTgt spid="190"/>
                                        </p:tgtEl>
                                      </p:cBhvr>
                                    </p:animEffect>
                                  </p:childTnLst>
                                </p:cTn>
                              </p:par>
                              <p:par>
                                <p:cTn id="45" presetID="22" presetClass="entr" presetSubtype="4" fill="hold" nodeType="withEffect">
                                  <p:stCondLst>
                                    <p:cond delay="0"/>
                                  </p:stCondLst>
                                  <p:childTnLst>
                                    <p:set>
                                      <p:cBhvr>
                                        <p:cTn id="46" dur="1" fill="hold">
                                          <p:stCondLst>
                                            <p:cond delay="0"/>
                                          </p:stCondLst>
                                        </p:cTn>
                                        <p:tgtEl>
                                          <p:spTgt spid="191"/>
                                        </p:tgtEl>
                                        <p:attrNameLst>
                                          <p:attrName>style.visibility</p:attrName>
                                        </p:attrNameLst>
                                      </p:cBhvr>
                                      <p:to>
                                        <p:strVal val="visible"/>
                                      </p:to>
                                    </p:set>
                                    <p:animEffect transition="in" filter="wipe(down)">
                                      <p:cBhvr>
                                        <p:cTn id="47" dur="500"/>
                                        <p:tgtEl>
                                          <p:spTgt spid="19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wipe(down)">
                                      <p:cBhvr>
                                        <p:cTn id="50" dur="500"/>
                                        <p:tgtEl>
                                          <p:spTgt spid="150"/>
                                        </p:tgtEl>
                                      </p:cBhvr>
                                    </p:animEffect>
                                  </p:childTnLst>
                                </p:cTn>
                              </p:par>
                              <p:par>
                                <p:cTn id="51" presetID="22" presetClass="entr" presetSubtype="4"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wipe(down)">
                                      <p:cBhvr>
                                        <p:cTn id="53" dur="500"/>
                                        <p:tgtEl>
                                          <p:spTgt spid="95"/>
                                        </p:tgtEl>
                                      </p:cBhvr>
                                    </p:animEffect>
                                  </p:childTnLst>
                                </p:cTn>
                              </p:par>
                              <p:par>
                                <p:cTn id="54" presetID="22" presetClass="entr" presetSubtype="4" fill="hold" nodeType="withEffect">
                                  <p:stCondLst>
                                    <p:cond delay="0"/>
                                  </p:stCondLst>
                                  <p:childTnLst>
                                    <p:set>
                                      <p:cBhvr>
                                        <p:cTn id="55" dur="1" fill="hold">
                                          <p:stCondLst>
                                            <p:cond delay="0"/>
                                          </p:stCondLst>
                                        </p:cTn>
                                        <p:tgtEl>
                                          <p:spTgt spid="90"/>
                                        </p:tgtEl>
                                        <p:attrNameLst>
                                          <p:attrName>style.visibility</p:attrName>
                                        </p:attrNameLst>
                                      </p:cBhvr>
                                      <p:to>
                                        <p:strVal val="visible"/>
                                      </p:to>
                                    </p:set>
                                    <p:animEffect transition="in" filter="wipe(down)">
                                      <p:cBhvr>
                                        <p:cTn id="56" dur="500"/>
                                        <p:tgtEl>
                                          <p:spTgt spid="90"/>
                                        </p:tgtEl>
                                      </p:cBhvr>
                                    </p:animEffect>
                                  </p:childTnLst>
                                </p:cTn>
                              </p:par>
                              <p:par>
                                <p:cTn id="57" presetID="22" presetClass="entr" presetSubtype="4" fill="hold" nodeType="with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down)">
                                      <p:cBhvr>
                                        <p:cTn id="59" dur="500"/>
                                        <p:tgtEl>
                                          <p:spTgt spid="149"/>
                                        </p:tgtEl>
                                      </p:cBhvr>
                                    </p:animEffect>
                                  </p:childTnLst>
                                </p:cTn>
                              </p:par>
                              <p:par>
                                <p:cTn id="60" presetID="22" presetClass="entr" presetSubtype="4" fill="hold" nodeType="with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wipe(down)">
                                      <p:cBhvr>
                                        <p:cTn id="62" dur="500"/>
                                        <p:tgtEl>
                                          <p:spTgt spid="151"/>
                                        </p:tgtEl>
                                      </p:cBhvr>
                                    </p:animEffect>
                                  </p:childTnLst>
                                </p:cTn>
                              </p:par>
                              <p:par>
                                <p:cTn id="63" presetID="22" presetClass="entr" presetSubtype="4" fill="hold" nodeType="withEffect">
                                  <p:stCondLst>
                                    <p:cond delay="0"/>
                                  </p:stCondLst>
                                  <p:childTnLst>
                                    <p:set>
                                      <p:cBhvr>
                                        <p:cTn id="64" dur="1" fill="hold">
                                          <p:stCondLst>
                                            <p:cond delay="0"/>
                                          </p:stCondLst>
                                        </p:cTn>
                                        <p:tgtEl>
                                          <p:spTgt spid="152"/>
                                        </p:tgtEl>
                                        <p:attrNameLst>
                                          <p:attrName>style.visibility</p:attrName>
                                        </p:attrNameLst>
                                      </p:cBhvr>
                                      <p:to>
                                        <p:strVal val="visible"/>
                                      </p:to>
                                    </p:set>
                                    <p:animEffect transition="in" filter="wipe(down)">
                                      <p:cBhvr>
                                        <p:cTn id="65" dur="500"/>
                                        <p:tgtEl>
                                          <p:spTgt spid="15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wipe(down)">
                                      <p:cBhvr>
                                        <p:cTn id="68" dur="500"/>
                                        <p:tgtEl>
                                          <p:spTgt spid="75"/>
                                        </p:tgtEl>
                                      </p:cBhvr>
                                    </p:animEffect>
                                  </p:childTnLst>
                                </p:cTn>
                              </p:par>
                            </p:childTnLst>
                          </p:cTn>
                        </p:par>
                        <p:par>
                          <p:cTn id="69" fill="hold">
                            <p:stCondLst>
                              <p:cond delay="1000"/>
                            </p:stCondLst>
                            <p:childTnLst>
                              <p:par>
                                <p:cTn id="70" presetID="22" presetClass="entr" presetSubtype="4" fill="hold" nodeType="afterEffect">
                                  <p:stCondLst>
                                    <p:cond delay="0"/>
                                  </p:stCondLst>
                                  <p:childTnLst>
                                    <p:set>
                                      <p:cBhvr>
                                        <p:cTn id="71" dur="1" fill="hold">
                                          <p:stCondLst>
                                            <p:cond delay="0"/>
                                          </p:stCondLst>
                                        </p:cTn>
                                        <p:tgtEl>
                                          <p:spTgt spid="129"/>
                                        </p:tgtEl>
                                        <p:attrNameLst>
                                          <p:attrName>style.visibility</p:attrName>
                                        </p:attrNameLst>
                                      </p:cBhvr>
                                      <p:to>
                                        <p:strVal val="visible"/>
                                      </p:to>
                                    </p:set>
                                    <p:animEffect transition="in" filter="wipe(down)">
                                      <p:cBhvr>
                                        <p:cTn id="72" dur="500"/>
                                        <p:tgtEl>
                                          <p:spTgt spid="129"/>
                                        </p:tgtEl>
                                      </p:cBhvr>
                                    </p:animEffect>
                                  </p:childTnLst>
                                </p:cTn>
                              </p:par>
                              <p:par>
                                <p:cTn id="73" presetID="22" presetClass="entr" presetSubtype="4" fill="hold" nodeType="withEffect">
                                  <p:stCondLst>
                                    <p:cond delay="0"/>
                                  </p:stCondLst>
                                  <p:childTnLst>
                                    <p:set>
                                      <p:cBhvr>
                                        <p:cTn id="74" dur="1" fill="hold">
                                          <p:stCondLst>
                                            <p:cond delay="0"/>
                                          </p:stCondLst>
                                        </p:cTn>
                                        <p:tgtEl>
                                          <p:spTgt spid="186"/>
                                        </p:tgtEl>
                                        <p:attrNameLst>
                                          <p:attrName>style.visibility</p:attrName>
                                        </p:attrNameLst>
                                      </p:cBhvr>
                                      <p:to>
                                        <p:strVal val="visible"/>
                                      </p:to>
                                    </p:set>
                                    <p:animEffect transition="in" filter="wipe(down)">
                                      <p:cBhvr>
                                        <p:cTn id="75" dur="500"/>
                                        <p:tgtEl>
                                          <p:spTgt spid="186"/>
                                        </p:tgtEl>
                                      </p:cBhvr>
                                    </p:animEffect>
                                  </p:childTnLst>
                                </p:cTn>
                              </p:par>
                              <p:par>
                                <p:cTn id="76" presetID="22" presetClass="entr" presetSubtype="4" fill="hold" nodeType="withEffect">
                                  <p:stCondLst>
                                    <p:cond delay="0"/>
                                  </p:stCondLst>
                                  <p:childTnLst>
                                    <p:set>
                                      <p:cBhvr>
                                        <p:cTn id="77" dur="1" fill="hold">
                                          <p:stCondLst>
                                            <p:cond delay="0"/>
                                          </p:stCondLst>
                                        </p:cTn>
                                        <p:tgtEl>
                                          <p:spTgt spid="187"/>
                                        </p:tgtEl>
                                        <p:attrNameLst>
                                          <p:attrName>style.visibility</p:attrName>
                                        </p:attrNameLst>
                                      </p:cBhvr>
                                      <p:to>
                                        <p:strVal val="visible"/>
                                      </p:to>
                                    </p:set>
                                    <p:animEffect transition="in" filter="wipe(down)">
                                      <p:cBhvr>
                                        <p:cTn id="78" dur="500"/>
                                        <p:tgtEl>
                                          <p:spTgt spid="187"/>
                                        </p:tgtEl>
                                      </p:cBhvr>
                                    </p:animEffect>
                                  </p:childTnLst>
                                </p:cTn>
                              </p:par>
                              <p:par>
                                <p:cTn id="79" presetID="22" presetClass="entr" presetSubtype="4" fill="hold" nodeType="withEffect">
                                  <p:stCondLst>
                                    <p:cond delay="0"/>
                                  </p:stCondLst>
                                  <p:childTnLst>
                                    <p:set>
                                      <p:cBhvr>
                                        <p:cTn id="80" dur="1" fill="hold">
                                          <p:stCondLst>
                                            <p:cond delay="0"/>
                                          </p:stCondLst>
                                        </p:cTn>
                                        <p:tgtEl>
                                          <p:spTgt spid="188"/>
                                        </p:tgtEl>
                                        <p:attrNameLst>
                                          <p:attrName>style.visibility</p:attrName>
                                        </p:attrNameLst>
                                      </p:cBhvr>
                                      <p:to>
                                        <p:strVal val="visible"/>
                                      </p:to>
                                    </p:set>
                                    <p:animEffect transition="in" filter="wipe(down)">
                                      <p:cBhvr>
                                        <p:cTn id="81" dur="500"/>
                                        <p:tgtEl>
                                          <p:spTgt spid="188"/>
                                        </p:tgtEl>
                                      </p:cBhvr>
                                    </p:animEffect>
                                  </p:childTnLst>
                                </p:cTn>
                              </p:par>
                              <p:par>
                                <p:cTn id="82" presetID="22" presetClass="entr" presetSubtype="4" fill="hold" nodeType="withEffect">
                                  <p:stCondLst>
                                    <p:cond delay="0"/>
                                  </p:stCondLst>
                                  <p:childTnLst>
                                    <p:set>
                                      <p:cBhvr>
                                        <p:cTn id="83" dur="1" fill="hold">
                                          <p:stCondLst>
                                            <p:cond delay="0"/>
                                          </p:stCondLst>
                                        </p:cTn>
                                        <p:tgtEl>
                                          <p:spTgt spid="198"/>
                                        </p:tgtEl>
                                        <p:attrNameLst>
                                          <p:attrName>style.visibility</p:attrName>
                                        </p:attrNameLst>
                                      </p:cBhvr>
                                      <p:to>
                                        <p:strVal val="visible"/>
                                      </p:to>
                                    </p:set>
                                    <p:animEffect transition="in" filter="wipe(down)">
                                      <p:cBhvr>
                                        <p:cTn id="84" dur="500"/>
                                        <p:tgtEl>
                                          <p:spTgt spid="19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Effect transition="in" filter="wipe(down)">
                                      <p:cBhvr>
                                        <p:cTn id="87" dur="500"/>
                                        <p:tgtEl>
                                          <p:spTgt spid="146"/>
                                        </p:tgtEl>
                                      </p:cBhvr>
                                    </p:animEffect>
                                  </p:childTnLst>
                                </p:cTn>
                              </p:par>
                            </p:childTnLst>
                          </p:cTn>
                        </p:par>
                        <p:par>
                          <p:cTn id="88" fill="hold">
                            <p:stCondLst>
                              <p:cond delay="1500"/>
                            </p:stCondLst>
                            <p:childTnLst>
                              <p:par>
                                <p:cTn id="89" presetID="22" presetClass="entr" presetSubtype="4" fill="hold" grpId="0"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wipe(down)">
                                      <p:cBhvr>
                                        <p:cTn id="91" dur="500"/>
                                        <p:tgtEl>
                                          <p:spTgt spid="16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71"/>
                                        </p:tgtEl>
                                        <p:attrNameLst>
                                          <p:attrName>style.visibility</p:attrName>
                                        </p:attrNameLst>
                                      </p:cBhvr>
                                      <p:to>
                                        <p:strVal val="visible"/>
                                      </p:to>
                                    </p:set>
                                    <p:animEffect transition="in" filter="wipe(down)">
                                      <p:cBhvr>
                                        <p:cTn id="94" dur="500"/>
                                        <p:tgtEl>
                                          <p:spTgt spid="171"/>
                                        </p:tgtEl>
                                      </p:cBhvr>
                                    </p:animEffect>
                                  </p:childTnLst>
                                </p:cTn>
                              </p:par>
                              <p:par>
                                <p:cTn id="95" presetID="22" presetClass="entr" presetSubtype="4" fill="hold" nodeType="withEffect">
                                  <p:stCondLst>
                                    <p:cond delay="0"/>
                                  </p:stCondLst>
                                  <p:childTnLst>
                                    <p:set>
                                      <p:cBhvr>
                                        <p:cTn id="96" dur="1" fill="hold">
                                          <p:stCondLst>
                                            <p:cond delay="0"/>
                                          </p:stCondLst>
                                        </p:cTn>
                                        <p:tgtEl>
                                          <p:spTgt spid="168"/>
                                        </p:tgtEl>
                                        <p:attrNameLst>
                                          <p:attrName>style.visibility</p:attrName>
                                        </p:attrNameLst>
                                      </p:cBhvr>
                                      <p:to>
                                        <p:strVal val="visible"/>
                                      </p:to>
                                    </p:set>
                                    <p:animEffect transition="in" filter="wipe(down)">
                                      <p:cBhvr>
                                        <p:cTn id="97" dur="500"/>
                                        <p:tgtEl>
                                          <p:spTgt spid="168"/>
                                        </p:tgtEl>
                                      </p:cBhvr>
                                    </p:animEffect>
                                  </p:childTnLst>
                                </p:cTn>
                              </p:par>
                              <p:par>
                                <p:cTn id="98" presetID="22" presetClass="entr" presetSubtype="4" fill="hold" nodeType="withEffect">
                                  <p:stCondLst>
                                    <p:cond delay="0"/>
                                  </p:stCondLst>
                                  <p:childTnLst>
                                    <p:set>
                                      <p:cBhvr>
                                        <p:cTn id="99" dur="1" fill="hold">
                                          <p:stCondLst>
                                            <p:cond delay="0"/>
                                          </p:stCondLst>
                                        </p:cTn>
                                        <p:tgtEl>
                                          <p:spTgt spid="169"/>
                                        </p:tgtEl>
                                        <p:attrNameLst>
                                          <p:attrName>style.visibility</p:attrName>
                                        </p:attrNameLst>
                                      </p:cBhvr>
                                      <p:to>
                                        <p:strVal val="visible"/>
                                      </p:to>
                                    </p:set>
                                    <p:animEffect transition="in" filter="wipe(down)">
                                      <p:cBhvr>
                                        <p:cTn id="100" dur="500"/>
                                        <p:tgtEl>
                                          <p:spTgt spid="169"/>
                                        </p:tgtEl>
                                      </p:cBhvr>
                                    </p:animEffect>
                                  </p:childTnLst>
                                </p:cTn>
                              </p:par>
                              <p:par>
                                <p:cTn id="101" presetID="22" presetClass="entr" presetSubtype="4" fill="hold" nodeType="withEffect">
                                  <p:stCondLst>
                                    <p:cond delay="0"/>
                                  </p:stCondLst>
                                  <p:childTnLst>
                                    <p:set>
                                      <p:cBhvr>
                                        <p:cTn id="102" dur="1" fill="hold">
                                          <p:stCondLst>
                                            <p:cond delay="0"/>
                                          </p:stCondLst>
                                        </p:cTn>
                                        <p:tgtEl>
                                          <p:spTgt spid="170"/>
                                        </p:tgtEl>
                                        <p:attrNameLst>
                                          <p:attrName>style.visibility</p:attrName>
                                        </p:attrNameLst>
                                      </p:cBhvr>
                                      <p:to>
                                        <p:strVal val="visible"/>
                                      </p:to>
                                    </p:set>
                                    <p:animEffect transition="in" filter="wipe(down)">
                                      <p:cBhvr>
                                        <p:cTn id="103" dur="500"/>
                                        <p:tgtEl>
                                          <p:spTgt spid="170"/>
                                        </p:tgtEl>
                                      </p:cBhvr>
                                    </p:animEffect>
                                  </p:childTnLst>
                                </p:cTn>
                              </p:par>
                              <p:par>
                                <p:cTn id="104" presetID="22" presetClass="entr" presetSubtype="4" fill="hold" nodeType="withEffect">
                                  <p:stCondLst>
                                    <p:cond delay="0"/>
                                  </p:stCondLst>
                                  <p:childTnLst>
                                    <p:set>
                                      <p:cBhvr>
                                        <p:cTn id="105" dur="1" fill="hold">
                                          <p:stCondLst>
                                            <p:cond delay="0"/>
                                          </p:stCondLst>
                                        </p:cTn>
                                        <p:tgtEl>
                                          <p:spTgt spid="172"/>
                                        </p:tgtEl>
                                        <p:attrNameLst>
                                          <p:attrName>style.visibility</p:attrName>
                                        </p:attrNameLst>
                                      </p:cBhvr>
                                      <p:to>
                                        <p:strVal val="visible"/>
                                      </p:to>
                                    </p:set>
                                    <p:animEffect transition="in" filter="wipe(down)">
                                      <p:cBhvr>
                                        <p:cTn id="106" dur="500"/>
                                        <p:tgtEl>
                                          <p:spTgt spid="172"/>
                                        </p:tgtEl>
                                      </p:cBhvr>
                                    </p:animEffect>
                                  </p:childTnLst>
                                </p:cTn>
                              </p:par>
                              <p:par>
                                <p:cTn id="107" presetID="22" presetClass="entr" presetSubtype="4" fill="hold" nodeType="withEffect">
                                  <p:stCondLst>
                                    <p:cond delay="0"/>
                                  </p:stCondLst>
                                  <p:childTnLst>
                                    <p:set>
                                      <p:cBhvr>
                                        <p:cTn id="108" dur="1" fill="hold">
                                          <p:stCondLst>
                                            <p:cond delay="0"/>
                                          </p:stCondLst>
                                        </p:cTn>
                                        <p:tgtEl>
                                          <p:spTgt spid="182"/>
                                        </p:tgtEl>
                                        <p:attrNameLst>
                                          <p:attrName>style.visibility</p:attrName>
                                        </p:attrNameLst>
                                      </p:cBhvr>
                                      <p:to>
                                        <p:strVal val="visible"/>
                                      </p:to>
                                    </p:set>
                                    <p:animEffect transition="in" filter="wipe(down)">
                                      <p:cBhvr>
                                        <p:cTn id="109" dur="500"/>
                                        <p:tgtEl>
                                          <p:spTgt spid="182"/>
                                        </p:tgtEl>
                                      </p:cBhvr>
                                    </p:animEffect>
                                  </p:childTnLst>
                                </p:cTn>
                              </p:par>
                              <p:par>
                                <p:cTn id="110" presetID="22" presetClass="entr" presetSubtype="4" fill="hold" nodeType="withEffect">
                                  <p:stCondLst>
                                    <p:cond delay="0"/>
                                  </p:stCondLst>
                                  <p:childTnLst>
                                    <p:set>
                                      <p:cBhvr>
                                        <p:cTn id="111" dur="1" fill="hold">
                                          <p:stCondLst>
                                            <p:cond delay="0"/>
                                          </p:stCondLst>
                                        </p:cTn>
                                        <p:tgtEl>
                                          <p:spTgt spid="183"/>
                                        </p:tgtEl>
                                        <p:attrNameLst>
                                          <p:attrName>style.visibility</p:attrName>
                                        </p:attrNameLst>
                                      </p:cBhvr>
                                      <p:to>
                                        <p:strVal val="visible"/>
                                      </p:to>
                                    </p:set>
                                    <p:animEffect transition="in" filter="wipe(down)">
                                      <p:cBhvr>
                                        <p:cTn id="112" dur="500"/>
                                        <p:tgtEl>
                                          <p:spTgt spid="183"/>
                                        </p:tgtEl>
                                      </p:cBhvr>
                                    </p:animEffect>
                                  </p:childTnLst>
                                </p:cTn>
                              </p:par>
                              <p:par>
                                <p:cTn id="113" presetID="22" presetClass="entr" presetSubtype="4" fill="hold" nodeType="withEffect">
                                  <p:stCondLst>
                                    <p:cond delay="0"/>
                                  </p:stCondLst>
                                  <p:childTnLst>
                                    <p:set>
                                      <p:cBhvr>
                                        <p:cTn id="114" dur="1" fill="hold">
                                          <p:stCondLst>
                                            <p:cond delay="0"/>
                                          </p:stCondLst>
                                        </p:cTn>
                                        <p:tgtEl>
                                          <p:spTgt spid="184"/>
                                        </p:tgtEl>
                                        <p:attrNameLst>
                                          <p:attrName>style.visibility</p:attrName>
                                        </p:attrNameLst>
                                      </p:cBhvr>
                                      <p:to>
                                        <p:strVal val="visible"/>
                                      </p:to>
                                    </p:set>
                                    <p:animEffect transition="in" filter="wipe(down)">
                                      <p:cBhvr>
                                        <p:cTn id="115" dur="500"/>
                                        <p:tgtEl>
                                          <p:spTgt spid="184"/>
                                        </p:tgtEl>
                                      </p:cBhvr>
                                    </p:animEffect>
                                  </p:childTnLst>
                                </p:cTn>
                              </p:par>
                              <p:par>
                                <p:cTn id="116" presetID="22" presetClass="entr" presetSubtype="4" fill="hold" nodeType="withEffect">
                                  <p:stCondLst>
                                    <p:cond delay="0"/>
                                  </p:stCondLst>
                                  <p:childTnLst>
                                    <p:set>
                                      <p:cBhvr>
                                        <p:cTn id="117" dur="1" fill="hold">
                                          <p:stCondLst>
                                            <p:cond delay="0"/>
                                          </p:stCondLst>
                                        </p:cTn>
                                        <p:tgtEl>
                                          <p:spTgt spid="185"/>
                                        </p:tgtEl>
                                        <p:attrNameLst>
                                          <p:attrName>style.visibility</p:attrName>
                                        </p:attrNameLst>
                                      </p:cBhvr>
                                      <p:to>
                                        <p:strVal val="visible"/>
                                      </p:to>
                                    </p:set>
                                    <p:animEffect transition="in" filter="wipe(down)">
                                      <p:cBhvr>
                                        <p:cTn id="118" dur="500"/>
                                        <p:tgtEl>
                                          <p:spTgt spid="185"/>
                                        </p:tgtEl>
                                      </p:cBhvr>
                                    </p:animEffect>
                                  </p:childTnLst>
                                </p:cTn>
                              </p:par>
                              <p:par>
                                <p:cTn id="119" presetID="22" presetClass="entr" presetSubtype="4" fill="hold" nodeType="withEffect">
                                  <p:stCondLst>
                                    <p:cond delay="0"/>
                                  </p:stCondLst>
                                  <p:childTnLst>
                                    <p:set>
                                      <p:cBhvr>
                                        <p:cTn id="120" dur="1" fill="hold">
                                          <p:stCondLst>
                                            <p:cond delay="0"/>
                                          </p:stCondLst>
                                        </p:cTn>
                                        <p:tgtEl>
                                          <p:spTgt spid="197"/>
                                        </p:tgtEl>
                                        <p:attrNameLst>
                                          <p:attrName>style.visibility</p:attrName>
                                        </p:attrNameLst>
                                      </p:cBhvr>
                                      <p:to>
                                        <p:strVal val="visible"/>
                                      </p:to>
                                    </p:set>
                                    <p:animEffect transition="in" filter="wipe(down)">
                                      <p:cBhvr>
                                        <p:cTn id="121" dur="500"/>
                                        <p:tgtEl>
                                          <p:spTgt spid="197"/>
                                        </p:tgtEl>
                                      </p:cBhvr>
                                    </p:animEffect>
                                  </p:childTnLst>
                                </p:cTn>
                              </p:par>
                              <p:par>
                                <p:cTn id="122" presetID="22" presetClass="entr" presetSubtype="4" fill="hold" nodeType="withEffect">
                                  <p:stCondLst>
                                    <p:cond delay="0"/>
                                  </p:stCondLst>
                                  <p:childTnLst>
                                    <p:set>
                                      <p:cBhvr>
                                        <p:cTn id="123" dur="1" fill="hold">
                                          <p:stCondLst>
                                            <p:cond delay="0"/>
                                          </p:stCondLst>
                                        </p:cTn>
                                        <p:tgtEl>
                                          <p:spTgt spid="109"/>
                                        </p:tgtEl>
                                        <p:attrNameLst>
                                          <p:attrName>style.visibility</p:attrName>
                                        </p:attrNameLst>
                                      </p:cBhvr>
                                      <p:to>
                                        <p:strVal val="visible"/>
                                      </p:to>
                                    </p:set>
                                    <p:animEffect transition="in" filter="wipe(down)">
                                      <p:cBhvr>
                                        <p:cTn id="124" dur="500"/>
                                        <p:tgtEl>
                                          <p:spTgt spid="109"/>
                                        </p:tgtEl>
                                      </p:cBhvr>
                                    </p:animEffect>
                                  </p:childTnLst>
                                </p:cTn>
                              </p:par>
                              <p:par>
                                <p:cTn id="125" presetID="22" presetClass="entr" presetSubtype="4" fill="hold" nodeType="withEffect">
                                  <p:stCondLst>
                                    <p:cond delay="0"/>
                                  </p:stCondLst>
                                  <p:childTnLst>
                                    <p:set>
                                      <p:cBhvr>
                                        <p:cTn id="126" dur="1" fill="hold">
                                          <p:stCondLst>
                                            <p:cond delay="0"/>
                                          </p:stCondLst>
                                        </p:cTn>
                                        <p:tgtEl>
                                          <p:spTgt spid="155"/>
                                        </p:tgtEl>
                                        <p:attrNameLst>
                                          <p:attrName>style.visibility</p:attrName>
                                        </p:attrNameLst>
                                      </p:cBhvr>
                                      <p:to>
                                        <p:strVal val="visible"/>
                                      </p:to>
                                    </p:set>
                                    <p:animEffect transition="in" filter="wipe(down)">
                                      <p:cBhvr>
                                        <p:cTn id="127" dur="500"/>
                                        <p:tgtEl>
                                          <p:spTgt spid="155"/>
                                        </p:tgtEl>
                                      </p:cBhvr>
                                    </p:animEffect>
                                  </p:childTnLst>
                                </p:cTn>
                              </p:par>
                            </p:childTnLst>
                          </p:cTn>
                        </p:par>
                        <p:par>
                          <p:cTn id="128" fill="hold">
                            <p:stCondLst>
                              <p:cond delay="2000"/>
                            </p:stCondLst>
                            <p:childTnLst>
                              <p:par>
                                <p:cTn id="129" presetID="22" presetClass="entr" presetSubtype="4" fill="hold"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wipe(down)">
                                      <p:cBhvr>
                                        <p:cTn id="131" dur="500"/>
                                        <p:tgtEl>
                                          <p:spTgt spid="66"/>
                                        </p:tgtEl>
                                      </p:cBhvr>
                                    </p:animEffect>
                                  </p:childTnLst>
                                </p:cTn>
                              </p:par>
                              <p:par>
                                <p:cTn id="132" presetID="22" presetClass="entr" presetSubtype="4"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Effect transition="in" filter="wipe(down)">
                                      <p:cBhvr>
                                        <p:cTn id="134" dur="500"/>
                                        <p:tgtEl>
                                          <p:spTgt spid="114"/>
                                        </p:tgtEl>
                                      </p:cBhvr>
                                    </p:animEffect>
                                  </p:childTnLst>
                                </p:cTn>
                              </p:par>
                              <p:par>
                                <p:cTn id="135" presetID="22" presetClass="entr" presetSubtype="4" fill="hold" nodeType="withEffect">
                                  <p:stCondLst>
                                    <p:cond delay="0"/>
                                  </p:stCondLst>
                                  <p:childTnLst>
                                    <p:set>
                                      <p:cBhvr>
                                        <p:cTn id="136" dur="1" fill="hold">
                                          <p:stCondLst>
                                            <p:cond delay="0"/>
                                          </p:stCondLst>
                                        </p:cTn>
                                        <p:tgtEl>
                                          <p:spTgt spid="194"/>
                                        </p:tgtEl>
                                        <p:attrNameLst>
                                          <p:attrName>style.visibility</p:attrName>
                                        </p:attrNameLst>
                                      </p:cBhvr>
                                      <p:to>
                                        <p:strVal val="visible"/>
                                      </p:to>
                                    </p:set>
                                    <p:animEffect transition="in" filter="wipe(down)">
                                      <p:cBhvr>
                                        <p:cTn id="137" dur="500"/>
                                        <p:tgtEl>
                                          <p:spTgt spid="194"/>
                                        </p:tgtEl>
                                      </p:cBhvr>
                                    </p:animEffect>
                                  </p:childTnLst>
                                </p:cTn>
                              </p:par>
                              <p:par>
                                <p:cTn id="138" presetID="22" presetClass="entr" presetSubtype="4" fill="hold" nodeType="withEffect">
                                  <p:stCondLst>
                                    <p:cond delay="0"/>
                                  </p:stCondLst>
                                  <p:childTnLst>
                                    <p:set>
                                      <p:cBhvr>
                                        <p:cTn id="139" dur="1" fill="hold">
                                          <p:stCondLst>
                                            <p:cond delay="0"/>
                                          </p:stCondLst>
                                        </p:cTn>
                                        <p:tgtEl>
                                          <p:spTgt spid="195"/>
                                        </p:tgtEl>
                                        <p:attrNameLst>
                                          <p:attrName>style.visibility</p:attrName>
                                        </p:attrNameLst>
                                      </p:cBhvr>
                                      <p:to>
                                        <p:strVal val="visible"/>
                                      </p:to>
                                    </p:set>
                                    <p:animEffect transition="in" filter="wipe(down)">
                                      <p:cBhvr>
                                        <p:cTn id="140" dur="500"/>
                                        <p:tgtEl>
                                          <p:spTgt spid="195"/>
                                        </p:tgtEl>
                                      </p:cBhvr>
                                    </p:animEffect>
                                  </p:childTnLst>
                                </p:cTn>
                              </p:par>
                              <p:par>
                                <p:cTn id="141" presetID="22" presetClass="entr" presetSubtype="4" fill="hold" nodeType="withEffect">
                                  <p:stCondLst>
                                    <p:cond delay="0"/>
                                  </p:stCondLst>
                                  <p:childTnLst>
                                    <p:set>
                                      <p:cBhvr>
                                        <p:cTn id="142" dur="1" fill="hold">
                                          <p:stCondLst>
                                            <p:cond delay="0"/>
                                          </p:stCondLst>
                                        </p:cTn>
                                        <p:tgtEl>
                                          <p:spTgt spid="196"/>
                                        </p:tgtEl>
                                        <p:attrNameLst>
                                          <p:attrName>style.visibility</p:attrName>
                                        </p:attrNameLst>
                                      </p:cBhvr>
                                      <p:to>
                                        <p:strVal val="visible"/>
                                      </p:to>
                                    </p:set>
                                    <p:animEffect transition="in" filter="wipe(down)">
                                      <p:cBhvr>
                                        <p:cTn id="143" dur="500"/>
                                        <p:tgtEl>
                                          <p:spTgt spid="196"/>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157"/>
                                        </p:tgtEl>
                                        <p:attrNameLst>
                                          <p:attrName>style.visibility</p:attrName>
                                        </p:attrNameLst>
                                      </p:cBhvr>
                                      <p:to>
                                        <p:strVal val="visible"/>
                                      </p:to>
                                    </p:set>
                                    <p:animEffect transition="in" filter="wipe(down)">
                                      <p:cBhvr>
                                        <p:cTn id="146"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3" grpId="0"/>
      <p:bldP spid="161" grpId="0"/>
      <p:bldP spid="75" grpId="0"/>
      <p:bldP spid="105" grpId="0"/>
      <p:bldP spid="146" grpId="0"/>
      <p:bldP spid="157" grpId="0"/>
      <p:bldP spid="1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185"/>
          <p:cNvGrpSpPr>
            <a:grpSpLocks noChangeAspect="1"/>
          </p:cNvGrpSpPr>
          <p:nvPr/>
        </p:nvGrpSpPr>
        <p:grpSpPr bwMode="auto">
          <a:xfrm>
            <a:off x="1490175" y="2259759"/>
            <a:ext cx="400368" cy="461486"/>
            <a:chOff x="2810" y="391"/>
            <a:chExt cx="453" cy="525"/>
          </a:xfrm>
          <a:effectLst>
            <a:outerShdw blurRad="25400" dist="127000" dir="21000000" sx="76000" sy="76000" kx="-1200000" algn="bl" rotWithShape="0">
              <a:prstClr val="black">
                <a:alpha val="50000"/>
              </a:prstClr>
            </a:outerShdw>
          </a:effectLst>
        </p:grpSpPr>
        <p:sp>
          <p:nvSpPr>
            <p:cNvPr id="70"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PCoCo</a:t>
              </a:r>
            </a:p>
          </p:txBody>
        </p:sp>
        <p:grpSp>
          <p:nvGrpSpPr>
            <p:cNvPr id="71" name="Group 187"/>
            <p:cNvGrpSpPr>
              <a:grpSpLocks/>
            </p:cNvGrpSpPr>
            <p:nvPr/>
          </p:nvGrpSpPr>
          <p:grpSpPr bwMode="auto">
            <a:xfrm>
              <a:off x="2879" y="391"/>
              <a:ext cx="318" cy="364"/>
              <a:chOff x="2879" y="391"/>
              <a:chExt cx="318" cy="364"/>
            </a:xfrm>
          </p:grpSpPr>
          <p:grpSp>
            <p:nvGrpSpPr>
              <p:cNvPr id="72" name="Group 21"/>
              <p:cNvGrpSpPr>
                <a:grpSpLocks/>
              </p:cNvGrpSpPr>
              <p:nvPr/>
            </p:nvGrpSpPr>
            <p:grpSpPr bwMode="auto">
              <a:xfrm>
                <a:off x="2879" y="391"/>
                <a:ext cx="318" cy="364"/>
                <a:chOff x="1065" y="2023"/>
                <a:chExt cx="318" cy="364"/>
              </a:xfrm>
            </p:grpSpPr>
            <p:sp>
              <p:nvSpPr>
                <p:cNvPr id="75"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76"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algn="ctr" defTabSz="685800">
                    <a:defRPr/>
                  </a:pPr>
                  <a:endParaRPr lang="en-GB">
                    <a:solidFill>
                      <a:srgbClr val="000000"/>
                    </a:solidFill>
                    <a:latin typeface="Arial Black" pitchFamily="34" charset="0"/>
                  </a:endParaRPr>
                </a:p>
              </p:txBody>
            </p:sp>
          </p:grpSp>
          <p:sp>
            <p:nvSpPr>
              <p:cNvPr id="73"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algn="ctr" defTabSz="685800">
                  <a:lnSpc>
                    <a:spcPct val="80000"/>
                  </a:lnSpc>
                  <a:defRPr/>
                </a:pPr>
                <a:endParaRPr lang="en-GB" sz="1050">
                  <a:solidFill>
                    <a:srgbClr val="000000"/>
                  </a:solidFill>
                  <a:latin typeface="Arial Black" pitchFamily="34" charset="0"/>
                </a:endParaRPr>
              </a:p>
            </p:txBody>
          </p:sp>
          <p:sp>
            <p:nvSpPr>
              <p:cNvPr id="74"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grpSp>
      </p:grpSp>
      <p:grpSp>
        <p:nvGrpSpPr>
          <p:cNvPr id="77" name="Group 4"/>
          <p:cNvGrpSpPr>
            <a:grpSpLocks noChangeAspect="1"/>
          </p:cNvGrpSpPr>
          <p:nvPr/>
        </p:nvGrpSpPr>
        <p:grpSpPr bwMode="auto">
          <a:xfrm>
            <a:off x="1490177" y="2811976"/>
            <a:ext cx="399239" cy="461486"/>
            <a:chOff x="3198" y="1344"/>
            <a:chExt cx="453" cy="523"/>
          </a:xfrm>
          <a:effectLst>
            <a:outerShdw blurRad="25400" dist="127000" dir="21000000" sx="76000" sy="76000" kx="-1200000" algn="bl" rotWithShape="0">
              <a:prstClr val="black">
                <a:alpha val="50000"/>
              </a:prstClr>
            </a:outerShdw>
          </a:effectLst>
        </p:grpSpPr>
        <p:sp>
          <p:nvSpPr>
            <p:cNvPr id="78"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79" name="Group 6"/>
            <p:cNvGrpSpPr>
              <a:grpSpLocks/>
            </p:cNvGrpSpPr>
            <p:nvPr/>
          </p:nvGrpSpPr>
          <p:grpSpPr bwMode="auto">
            <a:xfrm>
              <a:off x="3265" y="1344"/>
              <a:ext cx="318" cy="364"/>
              <a:chOff x="1065" y="2023"/>
              <a:chExt cx="318" cy="364"/>
            </a:xfrm>
          </p:grpSpPr>
          <p:sp>
            <p:nvSpPr>
              <p:cNvPr id="80"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81"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82" name="Group 8"/>
          <p:cNvGrpSpPr>
            <a:grpSpLocks noChangeAspect="1"/>
          </p:cNvGrpSpPr>
          <p:nvPr/>
        </p:nvGrpSpPr>
        <p:grpSpPr bwMode="auto">
          <a:xfrm>
            <a:off x="1490176" y="3364193"/>
            <a:ext cx="399238" cy="461486"/>
            <a:chOff x="3198" y="1344"/>
            <a:chExt cx="453" cy="523"/>
          </a:xfrm>
          <a:effectLst>
            <a:outerShdw blurRad="25400" dist="127000" dir="21000000" sx="76000" sy="76000" kx="-1200000" algn="bl" rotWithShape="0">
              <a:prstClr val="black">
                <a:alpha val="50000"/>
              </a:prstClr>
            </a:outerShdw>
          </a:effectLst>
        </p:grpSpPr>
        <p:sp>
          <p:nvSpPr>
            <p:cNvPr id="83"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84" name="Group 10"/>
            <p:cNvGrpSpPr>
              <a:grpSpLocks/>
            </p:cNvGrpSpPr>
            <p:nvPr/>
          </p:nvGrpSpPr>
          <p:grpSpPr bwMode="auto">
            <a:xfrm>
              <a:off x="3265" y="1344"/>
              <a:ext cx="318" cy="364"/>
              <a:chOff x="1065" y="2023"/>
              <a:chExt cx="318" cy="364"/>
            </a:xfrm>
          </p:grpSpPr>
          <p:sp>
            <p:nvSpPr>
              <p:cNvPr id="8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8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08" name="Group 37"/>
          <p:cNvGrpSpPr>
            <a:grpSpLocks noChangeAspect="1"/>
          </p:cNvGrpSpPr>
          <p:nvPr/>
        </p:nvGrpSpPr>
        <p:grpSpPr bwMode="auto">
          <a:xfrm>
            <a:off x="1491397" y="4154796"/>
            <a:ext cx="399239" cy="461486"/>
            <a:chOff x="3198" y="1344"/>
            <a:chExt cx="453" cy="523"/>
          </a:xfrm>
          <a:effectLst>
            <a:outerShdw blurRad="25400" dist="127000" dir="21000000" sx="76000" sy="76000" kx="-1200000" algn="bl" rotWithShape="0">
              <a:prstClr val="black">
                <a:alpha val="50000"/>
              </a:prstClr>
            </a:outerShdw>
          </a:effectLst>
        </p:grpSpPr>
        <p:sp>
          <p:nvSpPr>
            <p:cNvPr id="109"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LEAR</a:t>
              </a:r>
            </a:p>
          </p:txBody>
        </p:sp>
        <p:grpSp>
          <p:nvGrpSpPr>
            <p:cNvPr id="149" name="Group 39"/>
            <p:cNvGrpSpPr>
              <a:grpSpLocks/>
            </p:cNvGrpSpPr>
            <p:nvPr/>
          </p:nvGrpSpPr>
          <p:grpSpPr bwMode="auto">
            <a:xfrm>
              <a:off x="3265" y="1344"/>
              <a:ext cx="318" cy="364"/>
              <a:chOff x="1065" y="2023"/>
              <a:chExt cx="318" cy="364"/>
            </a:xfrm>
          </p:grpSpPr>
          <p:sp>
            <p:nvSpPr>
              <p:cNvPr id="152"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63"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64" name="Group 42"/>
          <p:cNvGrpSpPr>
            <a:grpSpLocks noChangeAspect="1"/>
          </p:cNvGrpSpPr>
          <p:nvPr/>
        </p:nvGrpSpPr>
        <p:grpSpPr bwMode="auto">
          <a:xfrm>
            <a:off x="1491397" y="4707012"/>
            <a:ext cx="399239" cy="461486"/>
            <a:chOff x="3198" y="1344"/>
            <a:chExt cx="453" cy="523"/>
          </a:xfrm>
          <a:effectLst>
            <a:outerShdw blurRad="25400" dist="127000" dir="21000000" sx="76000" sy="76000" kx="-1200000" algn="bl" rotWithShape="0">
              <a:prstClr val="black">
                <a:alpha val="50000"/>
              </a:prstClr>
            </a:outerShdw>
          </a:effectLst>
        </p:grpSpPr>
        <p:sp>
          <p:nvSpPr>
            <p:cNvPr id="165"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166" name="Group 44"/>
            <p:cNvGrpSpPr>
              <a:grpSpLocks/>
            </p:cNvGrpSpPr>
            <p:nvPr/>
          </p:nvGrpSpPr>
          <p:grpSpPr bwMode="auto">
            <a:xfrm>
              <a:off x="3265" y="1344"/>
              <a:ext cx="318" cy="364"/>
              <a:chOff x="1065" y="2023"/>
              <a:chExt cx="318" cy="364"/>
            </a:xfrm>
          </p:grpSpPr>
          <p:sp>
            <p:nvSpPr>
              <p:cNvPr id="167"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4"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grpSp>
        <p:nvGrpSpPr>
          <p:cNvPr id="175" name="Group 4"/>
          <p:cNvGrpSpPr>
            <a:grpSpLocks noChangeAspect="1"/>
          </p:cNvGrpSpPr>
          <p:nvPr/>
        </p:nvGrpSpPr>
        <p:grpSpPr bwMode="auto">
          <a:xfrm>
            <a:off x="2441088" y="2259759"/>
            <a:ext cx="399239" cy="461486"/>
            <a:chOff x="3198" y="1344"/>
            <a:chExt cx="453" cy="523"/>
          </a:xfrm>
          <a:effectLst>
            <a:outerShdw blurRad="25400" dist="127000" dir="21000000" sx="76000" sy="76000" kx="-1200000" algn="bl" rotWithShape="0">
              <a:prstClr val="black">
                <a:alpha val="50000"/>
              </a:prstClr>
            </a:outerShdw>
          </a:effectLst>
        </p:grpSpPr>
        <p:sp>
          <p:nvSpPr>
            <p:cNvPr id="176"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177" name="Group 6"/>
            <p:cNvGrpSpPr>
              <a:grpSpLocks/>
            </p:cNvGrpSpPr>
            <p:nvPr/>
          </p:nvGrpSpPr>
          <p:grpSpPr bwMode="auto">
            <a:xfrm>
              <a:off x="3265" y="1344"/>
              <a:ext cx="318" cy="364"/>
              <a:chOff x="1065" y="2023"/>
              <a:chExt cx="318" cy="364"/>
            </a:xfrm>
          </p:grpSpPr>
          <p:sp>
            <p:nvSpPr>
              <p:cNvPr id="178"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9"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80" name="Group 8"/>
          <p:cNvGrpSpPr>
            <a:grpSpLocks noChangeAspect="1"/>
          </p:cNvGrpSpPr>
          <p:nvPr/>
        </p:nvGrpSpPr>
        <p:grpSpPr bwMode="auto">
          <a:xfrm>
            <a:off x="6592172" y="2259759"/>
            <a:ext cx="399238" cy="461486"/>
            <a:chOff x="3198" y="1344"/>
            <a:chExt cx="453" cy="523"/>
          </a:xfrm>
          <a:effectLst>
            <a:outerShdw blurRad="25400" dist="127000" dir="21000000" sx="76000" sy="76000" kx="-1200000" algn="bl" rotWithShape="0">
              <a:prstClr val="black">
                <a:alpha val="50000"/>
              </a:prstClr>
            </a:outerShdw>
          </a:effectLst>
        </p:grpSpPr>
        <p:sp>
          <p:nvSpPr>
            <p:cNvPr id="181"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182" name="Group 10"/>
            <p:cNvGrpSpPr>
              <a:grpSpLocks/>
            </p:cNvGrpSpPr>
            <p:nvPr/>
          </p:nvGrpSpPr>
          <p:grpSpPr bwMode="auto">
            <a:xfrm>
              <a:off x="3265" y="1344"/>
              <a:ext cx="318" cy="364"/>
              <a:chOff x="1065" y="2023"/>
              <a:chExt cx="318" cy="364"/>
            </a:xfrm>
          </p:grpSpPr>
          <p:sp>
            <p:nvSpPr>
              <p:cNvPr id="183"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4"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185" name="Group 186"/>
          <p:cNvGrpSpPr>
            <a:grpSpLocks noChangeAspect="1"/>
          </p:cNvGrpSpPr>
          <p:nvPr/>
        </p:nvGrpSpPr>
        <p:grpSpPr bwMode="auto">
          <a:xfrm>
            <a:off x="2930597" y="2259759"/>
            <a:ext cx="399239" cy="461486"/>
            <a:chOff x="3198" y="1344"/>
            <a:chExt cx="453" cy="523"/>
          </a:xfrm>
          <a:effectLst>
            <a:outerShdw blurRad="25400" dist="127000" dir="21000000" sx="76000" sy="76000" kx="-1200000" algn="bl" rotWithShape="0">
              <a:prstClr val="black">
                <a:alpha val="50000"/>
              </a:prstClr>
            </a:outerShdw>
          </a:effectLst>
        </p:grpSpPr>
        <p:sp>
          <p:nvSpPr>
            <p:cNvPr id="186"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187" name="Group 188"/>
            <p:cNvGrpSpPr>
              <a:grpSpLocks/>
            </p:cNvGrpSpPr>
            <p:nvPr/>
          </p:nvGrpSpPr>
          <p:grpSpPr bwMode="auto">
            <a:xfrm>
              <a:off x="3265" y="1344"/>
              <a:ext cx="318" cy="364"/>
              <a:chOff x="1065" y="2023"/>
              <a:chExt cx="318" cy="364"/>
            </a:xfrm>
          </p:grpSpPr>
          <p:sp>
            <p:nvSpPr>
              <p:cNvPr id="188"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89"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190" name="Group 201"/>
          <p:cNvGrpSpPr>
            <a:grpSpLocks noChangeAspect="1"/>
          </p:cNvGrpSpPr>
          <p:nvPr/>
        </p:nvGrpSpPr>
        <p:grpSpPr bwMode="auto">
          <a:xfrm>
            <a:off x="3420106" y="2259759"/>
            <a:ext cx="399239" cy="461486"/>
            <a:chOff x="3198" y="1344"/>
            <a:chExt cx="453" cy="523"/>
          </a:xfrm>
          <a:effectLst>
            <a:outerShdw blurRad="25400" dist="127000" dir="21000000" sx="76000" sy="76000" kx="-1200000" algn="bl" rotWithShape="0">
              <a:prstClr val="black">
                <a:alpha val="50000"/>
              </a:prstClr>
            </a:outerShdw>
          </a:effectLst>
        </p:grpSpPr>
        <p:sp>
          <p:nvSpPr>
            <p:cNvPr id="191"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192" name="Group 203"/>
            <p:cNvGrpSpPr>
              <a:grpSpLocks/>
            </p:cNvGrpSpPr>
            <p:nvPr/>
          </p:nvGrpSpPr>
          <p:grpSpPr bwMode="auto">
            <a:xfrm>
              <a:off x="3265" y="1344"/>
              <a:ext cx="318" cy="364"/>
              <a:chOff x="1065" y="2023"/>
              <a:chExt cx="318" cy="364"/>
            </a:xfrm>
          </p:grpSpPr>
          <p:sp>
            <p:nvSpPr>
              <p:cNvPr id="193"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94"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195" name="AutoShape 15"/>
          <p:cNvSpPr>
            <a:spLocks noChangeArrowheads="1"/>
          </p:cNvSpPr>
          <p:nvPr/>
        </p:nvSpPr>
        <p:spPr bwMode="auto">
          <a:xfrm>
            <a:off x="2100719" y="2379774"/>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sp>
        <p:nvSpPr>
          <p:cNvPr id="226" name="AutoShape 15"/>
          <p:cNvSpPr>
            <a:spLocks noChangeArrowheads="1"/>
          </p:cNvSpPr>
          <p:nvPr/>
        </p:nvSpPr>
        <p:spPr bwMode="auto">
          <a:xfrm>
            <a:off x="2100719" y="2931991"/>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grpSp>
        <p:nvGrpSpPr>
          <p:cNvPr id="242" name="Group 8"/>
          <p:cNvGrpSpPr>
            <a:grpSpLocks noChangeAspect="1"/>
          </p:cNvGrpSpPr>
          <p:nvPr/>
        </p:nvGrpSpPr>
        <p:grpSpPr bwMode="auto">
          <a:xfrm>
            <a:off x="2441087" y="3363641"/>
            <a:ext cx="399238" cy="461486"/>
            <a:chOff x="3198" y="1344"/>
            <a:chExt cx="453" cy="523"/>
          </a:xfrm>
          <a:effectLst>
            <a:outerShdw blurRad="25400" dist="127000" dir="21000000" sx="76000" sy="76000" kx="-1200000" algn="bl" rotWithShape="0">
              <a:prstClr val="black">
                <a:alpha val="50000"/>
              </a:prstClr>
            </a:outerShdw>
          </a:effectLst>
        </p:grpSpPr>
        <p:sp>
          <p:nvSpPr>
            <p:cNvPr id="243"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244" name="Group 10"/>
            <p:cNvGrpSpPr>
              <a:grpSpLocks/>
            </p:cNvGrpSpPr>
            <p:nvPr/>
          </p:nvGrpSpPr>
          <p:grpSpPr bwMode="auto">
            <a:xfrm>
              <a:off x="3265" y="1344"/>
              <a:ext cx="318" cy="364"/>
              <a:chOff x="1065" y="2023"/>
              <a:chExt cx="318" cy="364"/>
            </a:xfrm>
          </p:grpSpPr>
          <p:sp>
            <p:nvSpPr>
              <p:cNvPr id="24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4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247" name="Group 186"/>
          <p:cNvGrpSpPr>
            <a:grpSpLocks noChangeAspect="1"/>
          </p:cNvGrpSpPr>
          <p:nvPr/>
        </p:nvGrpSpPr>
        <p:grpSpPr bwMode="auto">
          <a:xfrm>
            <a:off x="2930597" y="3362538"/>
            <a:ext cx="399239" cy="461486"/>
            <a:chOff x="3198" y="1344"/>
            <a:chExt cx="453" cy="523"/>
          </a:xfrm>
          <a:effectLst>
            <a:outerShdw blurRad="25400" dist="127000" dir="21000000" sx="76000" sy="76000" kx="-1200000" algn="bl" rotWithShape="0">
              <a:prstClr val="black">
                <a:alpha val="50000"/>
              </a:prstClr>
            </a:outerShdw>
          </a:effectLst>
        </p:grpSpPr>
        <p:sp>
          <p:nvSpPr>
            <p:cNvPr id="248"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249" name="Group 188"/>
            <p:cNvGrpSpPr>
              <a:grpSpLocks/>
            </p:cNvGrpSpPr>
            <p:nvPr/>
          </p:nvGrpSpPr>
          <p:grpSpPr bwMode="auto">
            <a:xfrm>
              <a:off x="3265" y="1344"/>
              <a:ext cx="318" cy="364"/>
              <a:chOff x="1065" y="2023"/>
              <a:chExt cx="318" cy="364"/>
            </a:xfrm>
          </p:grpSpPr>
          <p:sp>
            <p:nvSpPr>
              <p:cNvPr id="250"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51"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252" name="Group 201"/>
          <p:cNvGrpSpPr>
            <a:grpSpLocks noChangeAspect="1"/>
          </p:cNvGrpSpPr>
          <p:nvPr/>
        </p:nvGrpSpPr>
        <p:grpSpPr bwMode="auto">
          <a:xfrm>
            <a:off x="3420106" y="3362538"/>
            <a:ext cx="399239" cy="461486"/>
            <a:chOff x="3198" y="1344"/>
            <a:chExt cx="453" cy="523"/>
          </a:xfrm>
          <a:effectLst>
            <a:outerShdw blurRad="25400" dist="127000" dir="21000000" sx="76000" sy="76000" kx="-1200000" algn="bl" rotWithShape="0">
              <a:prstClr val="black">
                <a:alpha val="50000"/>
              </a:prstClr>
            </a:outerShdw>
          </a:effectLst>
        </p:grpSpPr>
        <p:sp>
          <p:nvSpPr>
            <p:cNvPr id="253"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254" name="Group 203"/>
            <p:cNvGrpSpPr>
              <a:grpSpLocks/>
            </p:cNvGrpSpPr>
            <p:nvPr/>
          </p:nvGrpSpPr>
          <p:grpSpPr bwMode="auto">
            <a:xfrm>
              <a:off x="3265" y="1344"/>
              <a:ext cx="318" cy="364"/>
              <a:chOff x="1065" y="2023"/>
              <a:chExt cx="318" cy="364"/>
            </a:xfrm>
          </p:grpSpPr>
          <p:sp>
            <p:nvSpPr>
              <p:cNvPr id="255"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56"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257" name="AutoShape 15"/>
          <p:cNvSpPr>
            <a:spLocks noChangeArrowheads="1"/>
          </p:cNvSpPr>
          <p:nvPr/>
        </p:nvSpPr>
        <p:spPr bwMode="auto">
          <a:xfrm>
            <a:off x="2100719" y="3484208"/>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grpSp>
        <p:nvGrpSpPr>
          <p:cNvPr id="268" name="Group 42"/>
          <p:cNvGrpSpPr>
            <a:grpSpLocks noChangeAspect="1"/>
          </p:cNvGrpSpPr>
          <p:nvPr/>
        </p:nvGrpSpPr>
        <p:grpSpPr bwMode="auto">
          <a:xfrm>
            <a:off x="2442308" y="4153968"/>
            <a:ext cx="399239" cy="461486"/>
            <a:chOff x="3198" y="1344"/>
            <a:chExt cx="453" cy="523"/>
          </a:xfrm>
          <a:effectLst>
            <a:outerShdw blurRad="25400" dist="127000" dir="21000000" sx="76000" sy="76000" kx="-1200000" algn="bl" rotWithShape="0">
              <a:prstClr val="black">
                <a:alpha val="50000"/>
              </a:prstClr>
            </a:outerShdw>
          </a:effectLst>
        </p:grpSpPr>
        <p:sp>
          <p:nvSpPr>
            <p:cNvPr id="269" name="AutoShape 43"/>
            <p:cNvSpPr>
              <a:spLocks noChangeArrowheads="1"/>
            </p:cNvSpPr>
            <p:nvPr/>
          </p:nvSpPr>
          <p:spPr bwMode="auto">
            <a:xfrm rot="-5400000">
              <a:off x="3300" y="1518"/>
              <a:ext cx="250" cy="453"/>
            </a:xfrm>
            <a:prstGeom prst="flowChartDelay">
              <a:avLst/>
            </a:prstGeom>
            <a:solidFill>
              <a:srgbClr val="92D05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AccAd</a:t>
              </a:r>
            </a:p>
          </p:txBody>
        </p:sp>
        <p:grpSp>
          <p:nvGrpSpPr>
            <p:cNvPr id="270" name="Group 44"/>
            <p:cNvGrpSpPr>
              <a:grpSpLocks/>
            </p:cNvGrpSpPr>
            <p:nvPr/>
          </p:nvGrpSpPr>
          <p:grpSpPr bwMode="auto">
            <a:xfrm>
              <a:off x="3265" y="1344"/>
              <a:ext cx="318" cy="364"/>
              <a:chOff x="1065" y="2023"/>
              <a:chExt cx="318" cy="364"/>
            </a:xfrm>
          </p:grpSpPr>
          <p:sp>
            <p:nvSpPr>
              <p:cNvPr id="271" name="AutoShape 45"/>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72" name="Oval 46"/>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283" name="AutoShape 15"/>
          <p:cNvSpPr>
            <a:spLocks noChangeArrowheads="1"/>
          </p:cNvSpPr>
          <p:nvPr/>
        </p:nvSpPr>
        <p:spPr bwMode="auto">
          <a:xfrm>
            <a:off x="2101939" y="4274811"/>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sp>
        <p:nvSpPr>
          <p:cNvPr id="294" name="AutoShape 15"/>
          <p:cNvSpPr>
            <a:spLocks noChangeArrowheads="1"/>
          </p:cNvSpPr>
          <p:nvPr/>
        </p:nvSpPr>
        <p:spPr bwMode="auto">
          <a:xfrm>
            <a:off x="2101939" y="4827027"/>
            <a:ext cx="215503" cy="221456"/>
          </a:xfrm>
          <a:prstGeom prst="rightArrow">
            <a:avLst>
              <a:gd name="adj1" fmla="val 58824"/>
              <a:gd name="adj2" fmla="val 48065"/>
            </a:avLst>
          </a:prstGeom>
          <a:solidFill>
            <a:schemeClr val="bg1"/>
          </a:solidFill>
          <a:ln w="28575" algn="ctr">
            <a:solidFill>
              <a:schemeClr val="tx1"/>
            </a:solidFill>
            <a:miter lim="800000"/>
            <a:headEnd/>
            <a:tailEnd/>
          </a:ln>
        </p:spPr>
        <p:txBody>
          <a:bodyPr wrap="none" anchor="ctr"/>
          <a:lstStyle/>
          <a:p>
            <a:pPr defTabSz="685800">
              <a:defRPr/>
            </a:pPr>
            <a:endParaRPr lang="fr-BE" sz="900">
              <a:solidFill>
                <a:srgbClr val="0F5494"/>
              </a:solidFill>
            </a:endParaRPr>
          </a:p>
        </p:txBody>
      </p:sp>
      <p:sp>
        <p:nvSpPr>
          <p:cNvPr id="295" name="Rectangle 3"/>
          <p:cNvSpPr>
            <a:spLocks noChangeArrowheads="1"/>
          </p:cNvSpPr>
          <p:nvPr/>
        </p:nvSpPr>
        <p:spPr bwMode="auto">
          <a:xfrm>
            <a:off x="4947779" y="2403939"/>
            <a:ext cx="1665588" cy="173124"/>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in own organisation, +</a:t>
            </a:r>
          </a:p>
        </p:txBody>
      </p:sp>
      <p:grpSp>
        <p:nvGrpSpPr>
          <p:cNvPr id="296" name="Group 4"/>
          <p:cNvGrpSpPr>
            <a:grpSpLocks noChangeAspect="1"/>
          </p:cNvGrpSpPr>
          <p:nvPr/>
        </p:nvGrpSpPr>
        <p:grpSpPr bwMode="auto">
          <a:xfrm>
            <a:off x="2441088" y="2811700"/>
            <a:ext cx="399239" cy="461486"/>
            <a:chOff x="3198" y="1344"/>
            <a:chExt cx="453" cy="523"/>
          </a:xfrm>
          <a:effectLst>
            <a:outerShdw blurRad="25400" dist="127000" dir="21000000" sx="76000" sy="76000" kx="-1200000" algn="bl" rotWithShape="0">
              <a:prstClr val="black">
                <a:alpha val="50000"/>
              </a:prstClr>
            </a:outerShdw>
          </a:effectLst>
        </p:grpSpPr>
        <p:sp>
          <p:nvSpPr>
            <p:cNvPr id="297" name="AutoShape 5"/>
            <p:cNvSpPr>
              <a:spLocks noChangeArrowheads="1"/>
            </p:cNvSpPr>
            <p:nvPr/>
          </p:nvSpPr>
          <p:spPr bwMode="auto">
            <a:xfrm rot="-5400000">
              <a:off x="3300" y="1518"/>
              <a:ext cx="250" cy="453"/>
            </a:xfrm>
            <a:prstGeom prst="flowChartDelay">
              <a:avLst/>
            </a:prstGeom>
            <a:solidFill>
              <a:srgbClr val="FF0000"/>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CoCo</a:t>
              </a:r>
            </a:p>
          </p:txBody>
        </p:sp>
        <p:grpSp>
          <p:nvGrpSpPr>
            <p:cNvPr id="298" name="Group 6"/>
            <p:cNvGrpSpPr>
              <a:grpSpLocks/>
            </p:cNvGrpSpPr>
            <p:nvPr/>
          </p:nvGrpSpPr>
          <p:grpSpPr bwMode="auto">
            <a:xfrm>
              <a:off x="3265" y="1344"/>
              <a:ext cx="318" cy="364"/>
              <a:chOff x="1065" y="2023"/>
              <a:chExt cx="318" cy="364"/>
            </a:xfrm>
          </p:grpSpPr>
          <p:sp>
            <p:nvSpPr>
              <p:cNvPr id="299" name="AutoShape 7"/>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00" name="Oval 8"/>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301" name="Group 8"/>
          <p:cNvGrpSpPr>
            <a:grpSpLocks noChangeAspect="1"/>
          </p:cNvGrpSpPr>
          <p:nvPr/>
        </p:nvGrpSpPr>
        <p:grpSpPr bwMode="auto">
          <a:xfrm>
            <a:off x="6592172" y="2811149"/>
            <a:ext cx="399238" cy="461486"/>
            <a:chOff x="3198" y="1344"/>
            <a:chExt cx="453" cy="523"/>
          </a:xfrm>
          <a:effectLst>
            <a:outerShdw blurRad="25400" dist="127000" dir="21000000" sx="76000" sy="76000" kx="-1200000" algn="bl" rotWithShape="0">
              <a:prstClr val="black">
                <a:alpha val="50000"/>
              </a:prstClr>
            </a:outerShdw>
          </a:effectLst>
        </p:grpSpPr>
        <p:sp>
          <p:nvSpPr>
            <p:cNvPr id="302" name="AutoShape 9"/>
            <p:cNvSpPr>
              <a:spLocks noChangeArrowheads="1"/>
            </p:cNvSpPr>
            <p:nvPr/>
          </p:nvSpPr>
          <p:spPr bwMode="auto">
            <a:xfrm rot="-54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PaCo</a:t>
              </a:r>
            </a:p>
          </p:txBody>
        </p:sp>
        <p:grpSp>
          <p:nvGrpSpPr>
            <p:cNvPr id="303" name="Group 10"/>
            <p:cNvGrpSpPr>
              <a:grpSpLocks/>
            </p:cNvGrpSpPr>
            <p:nvPr/>
          </p:nvGrpSpPr>
          <p:grpSpPr bwMode="auto">
            <a:xfrm>
              <a:off x="3265" y="1344"/>
              <a:ext cx="318" cy="364"/>
              <a:chOff x="1065" y="2023"/>
              <a:chExt cx="318" cy="364"/>
            </a:xfrm>
          </p:grpSpPr>
          <p:sp>
            <p:nvSpPr>
              <p:cNvPr id="30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0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a:solidFill>
                    <a:srgbClr val="000000"/>
                  </a:solidFill>
                  <a:latin typeface="Arial Black" pitchFamily="34" charset="0"/>
                </a:endParaRPr>
              </a:p>
            </p:txBody>
          </p:sp>
        </p:grpSp>
      </p:grpSp>
      <p:grpSp>
        <p:nvGrpSpPr>
          <p:cNvPr id="306" name="Group 186"/>
          <p:cNvGrpSpPr>
            <a:grpSpLocks noChangeAspect="1"/>
          </p:cNvGrpSpPr>
          <p:nvPr/>
        </p:nvGrpSpPr>
        <p:grpSpPr bwMode="auto">
          <a:xfrm>
            <a:off x="2930597" y="2811149"/>
            <a:ext cx="399239" cy="461486"/>
            <a:chOff x="3198" y="1344"/>
            <a:chExt cx="453" cy="523"/>
          </a:xfrm>
          <a:effectLst>
            <a:outerShdw blurRad="25400" dist="127000" dir="21000000" sx="76000" sy="76000" kx="-1200000" algn="bl" rotWithShape="0">
              <a:prstClr val="black">
                <a:alpha val="50000"/>
              </a:prstClr>
            </a:outerShdw>
          </a:effectLst>
        </p:grpSpPr>
        <p:sp>
          <p:nvSpPr>
            <p:cNvPr id="307" name="AutoShape 187"/>
            <p:cNvSpPr>
              <a:spLocks noChangeArrowheads="1"/>
            </p:cNvSpPr>
            <p:nvPr/>
          </p:nvSpPr>
          <p:spPr bwMode="auto">
            <a:xfrm rot="-5400000">
              <a:off x="3300" y="1518"/>
              <a:ext cx="250" cy="453"/>
            </a:xfrm>
            <a:prstGeom prst="flowChartDelay">
              <a:avLst/>
            </a:prstGeom>
            <a:solidFill>
              <a:srgbClr val="9900FF"/>
            </a:solidFill>
            <a:ln w="9525">
              <a:solidFill>
                <a:schemeClr val="tx1"/>
              </a:solidFill>
              <a:miter lim="800000"/>
              <a:headEnd/>
              <a:tailEnd/>
            </a:ln>
            <a:effectLst/>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TaMa</a:t>
              </a:r>
            </a:p>
          </p:txBody>
        </p:sp>
        <p:grpSp>
          <p:nvGrpSpPr>
            <p:cNvPr id="308" name="Group 188"/>
            <p:cNvGrpSpPr>
              <a:grpSpLocks/>
            </p:cNvGrpSpPr>
            <p:nvPr/>
          </p:nvGrpSpPr>
          <p:grpSpPr bwMode="auto">
            <a:xfrm>
              <a:off x="3265" y="1344"/>
              <a:ext cx="318" cy="364"/>
              <a:chOff x="1065" y="2023"/>
              <a:chExt cx="318" cy="364"/>
            </a:xfrm>
          </p:grpSpPr>
          <p:sp>
            <p:nvSpPr>
              <p:cNvPr id="309" name="AutoShape 189"/>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10" name="Oval 190"/>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1350">
                  <a:solidFill>
                    <a:srgbClr val="000000"/>
                  </a:solidFill>
                  <a:latin typeface="Arial Black" pitchFamily="34" charset="0"/>
                </a:endParaRPr>
              </a:p>
            </p:txBody>
          </p:sp>
        </p:grpSp>
      </p:grpSp>
      <p:grpSp>
        <p:nvGrpSpPr>
          <p:cNvPr id="311" name="Group 201"/>
          <p:cNvGrpSpPr>
            <a:grpSpLocks noChangeAspect="1"/>
          </p:cNvGrpSpPr>
          <p:nvPr/>
        </p:nvGrpSpPr>
        <p:grpSpPr bwMode="auto">
          <a:xfrm>
            <a:off x="3420106" y="2811149"/>
            <a:ext cx="399239" cy="461486"/>
            <a:chOff x="3198" y="1344"/>
            <a:chExt cx="453" cy="523"/>
          </a:xfrm>
          <a:effectLst>
            <a:outerShdw blurRad="25400" dist="127000" dir="21000000" sx="76000" sy="76000" kx="-1200000" algn="bl" rotWithShape="0">
              <a:prstClr val="black">
                <a:alpha val="50000"/>
              </a:prstClr>
            </a:outerShdw>
          </a:effectLst>
        </p:grpSpPr>
        <p:sp>
          <p:nvSpPr>
            <p:cNvPr id="312" name="AutoShape 202"/>
            <p:cNvSpPr>
              <a:spLocks noChangeArrowheads="1"/>
            </p:cNvSpPr>
            <p:nvPr/>
          </p:nvSpPr>
          <p:spPr bwMode="auto">
            <a:xfrm rot="-5400000">
              <a:off x="3300" y="1518"/>
              <a:ext cx="250" cy="453"/>
            </a:xfrm>
            <a:prstGeom prst="flowChartDelay">
              <a:avLst/>
            </a:prstGeom>
            <a:solidFill>
              <a:srgbClr val="FF99FF"/>
            </a:solidFill>
            <a:ln w="9525">
              <a:solidFill>
                <a:schemeClr val="tx1"/>
              </a:solidFill>
              <a:miter lim="800000"/>
              <a:headEnd/>
              <a:tailEnd/>
            </a:ln>
          </p:spPr>
          <p:txBody>
            <a:bodyPr vert="eaVert" wrap="none" anchor="ctr"/>
            <a:lstStyle/>
            <a:p>
              <a:pPr algn="ctr" defTabSz="685800">
                <a:lnSpc>
                  <a:spcPct val="170000"/>
                </a:lnSpc>
                <a:defRPr/>
              </a:pPr>
              <a:r>
                <a:rPr lang="en-GB" sz="825">
                  <a:solidFill>
                    <a:srgbClr val="FFFFFF"/>
                  </a:solidFill>
                  <a:effectLst>
                    <a:outerShdw blurRad="38100" dist="38100" dir="2700000" algn="tl">
                      <a:srgbClr val="000000">
                        <a:alpha val="43137"/>
                      </a:srgbClr>
                    </a:outerShdw>
                  </a:effectLst>
                  <a:latin typeface="Arial Black" pitchFamily="34" charset="0"/>
                </a:rPr>
                <a:t>TeMe</a:t>
              </a:r>
            </a:p>
          </p:txBody>
        </p:sp>
        <p:grpSp>
          <p:nvGrpSpPr>
            <p:cNvPr id="313" name="Group 203"/>
            <p:cNvGrpSpPr>
              <a:grpSpLocks/>
            </p:cNvGrpSpPr>
            <p:nvPr/>
          </p:nvGrpSpPr>
          <p:grpSpPr bwMode="auto">
            <a:xfrm>
              <a:off x="3265" y="1344"/>
              <a:ext cx="318" cy="364"/>
              <a:chOff x="1065" y="2023"/>
              <a:chExt cx="318" cy="364"/>
            </a:xfrm>
          </p:grpSpPr>
          <p:sp>
            <p:nvSpPr>
              <p:cNvPr id="314" name="AutoShape 204"/>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315" name="Oval 205"/>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defTabSz="685800">
                  <a:defRPr/>
                </a:pPr>
                <a:endParaRPr lang="en-GB" sz="1350">
                  <a:solidFill>
                    <a:srgbClr val="000000"/>
                  </a:solidFill>
                  <a:latin typeface="Arial" charset="0"/>
                </a:endParaRPr>
              </a:p>
            </p:txBody>
          </p:sp>
        </p:grpSp>
      </p:grpSp>
      <p:sp>
        <p:nvSpPr>
          <p:cNvPr id="316" name="Rectangle 3"/>
          <p:cNvSpPr>
            <a:spLocks noChangeArrowheads="1"/>
          </p:cNvSpPr>
          <p:nvPr/>
        </p:nvSpPr>
        <p:spPr bwMode="auto">
          <a:xfrm>
            <a:off x="4947779" y="2955328"/>
            <a:ext cx="1665588" cy="173124"/>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in own organisation, +</a:t>
            </a:r>
          </a:p>
        </p:txBody>
      </p:sp>
      <p:sp>
        <p:nvSpPr>
          <p:cNvPr id="317" name="Rectangle 3"/>
          <p:cNvSpPr>
            <a:spLocks noChangeArrowheads="1"/>
          </p:cNvSpPr>
          <p:nvPr/>
        </p:nvSpPr>
        <p:spPr bwMode="auto">
          <a:xfrm>
            <a:off x="4947779" y="3506718"/>
            <a:ext cx="1665588" cy="173124"/>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in own organisation</a:t>
            </a:r>
          </a:p>
        </p:txBody>
      </p:sp>
      <p:sp>
        <p:nvSpPr>
          <p:cNvPr id="318" name="Rectangle 3"/>
          <p:cNvSpPr>
            <a:spLocks noChangeArrowheads="1"/>
          </p:cNvSpPr>
          <p:nvPr/>
        </p:nvSpPr>
        <p:spPr bwMode="auto">
          <a:xfrm>
            <a:off x="4083683" y="4297597"/>
            <a:ext cx="1665588" cy="173124"/>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in own organisation</a:t>
            </a:r>
          </a:p>
        </p:txBody>
      </p:sp>
      <p:sp>
        <p:nvSpPr>
          <p:cNvPr id="319" name="Rectangle 3"/>
          <p:cNvSpPr>
            <a:spLocks noChangeArrowheads="1"/>
          </p:cNvSpPr>
          <p:nvPr/>
        </p:nvSpPr>
        <p:spPr bwMode="auto">
          <a:xfrm>
            <a:off x="3522426" y="4851191"/>
            <a:ext cx="1665588" cy="173124"/>
          </a:xfrm>
          <a:prstGeom prst="rect">
            <a:avLst/>
          </a:prstGeom>
          <a:noFill/>
          <a:ln w="9525">
            <a:noFill/>
            <a:miter lim="800000"/>
            <a:headEnd/>
            <a:tailEnd/>
          </a:ln>
        </p:spPr>
        <p:txBody>
          <a:bodyPr wrap="square" lIns="0" tIns="0" rIns="0" bIns="0">
            <a:spAutoFit/>
          </a:bodyPr>
          <a:lstStyle/>
          <a:p>
            <a:pPr defTabSz="685800" eaLnBrk="0" hangingPunct="0">
              <a:defRPr/>
            </a:pPr>
            <a:r>
              <a:rPr lang="en-GB" sz="1125">
                <a:solidFill>
                  <a:srgbClr val="000000"/>
                </a:solidFill>
              </a:rPr>
              <a:t>in own organisation</a:t>
            </a:r>
          </a:p>
        </p:txBody>
      </p:sp>
      <p:sp>
        <p:nvSpPr>
          <p:cNvPr id="121" name="Text Box 14"/>
          <p:cNvSpPr txBox="1">
            <a:spLocks noChangeArrowheads="1"/>
          </p:cNvSpPr>
          <p:nvPr/>
        </p:nvSpPr>
        <p:spPr bwMode="auto">
          <a:xfrm rot="16200000">
            <a:off x="321720" y="4502874"/>
            <a:ext cx="1350000"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Organisation</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level</a:t>
            </a:r>
          </a:p>
        </p:txBody>
      </p:sp>
      <p:sp>
        <p:nvSpPr>
          <p:cNvPr id="122" name="Text Box 14"/>
          <p:cNvSpPr txBox="1">
            <a:spLocks noChangeArrowheads="1"/>
          </p:cNvSpPr>
          <p:nvPr/>
        </p:nvSpPr>
        <p:spPr bwMode="auto">
          <a:xfrm rot="16200000">
            <a:off x="116458" y="2839451"/>
            <a:ext cx="1760525" cy="415498"/>
          </a:xfrm>
          <a:prstGeom prst="rect">
            <a:avLst/>
          </a:prstGeom>
          <a:noFill/>
          <a:ln w="28575">
            <a:noFill/>
            <a:prstDash val="sysDot"/>
            <a:miter lim="800000"/>
            <a:headEnd/>
            <a:tailEnd/>
          </a:ln>
        </p:spPr>
        <p:txBody>
          <a:bodyPr wrap="square" lIns="54000" tIns="0" rIns="54000" bIns="0">
            <a:spAutoFit/>
          </a:bodyPr>
          <a:lstStyle/>
          <a:p>
            <a:pPr algn="ctr" defTabSz="685800">
              <a:spcBef>
                <a:spcPct val="50000"/>
              </a:spcBef>
              <a:defRPr/>
            </a:pPr>
            <a:r>
              <a:rPr lang="en-GB" sz="1350" i="1">
                <a:solidFill>
                  <a:srgbClr val="000000"/>
                </a:solidFill>
                <a:effectLst>
                  <a:outerShdw blurRad="38100" dist="38100" dir="2700000" algn="tl">
                    <a:srgbClr val="000000">
                      <a:alpha val="43137"/>
                    </a:srgbClr>
                  </a:outerShdw>
                </a:effectLst>
              </a:rPr>
              <a:t>Project</a:t>
            </a:r>
            <a:br>
              <a:rPr lang="en-GB" sz="1350" i="1">
                <a:solidFill>
                  <a:srgbClr val="000000"/>
                </a:solidFill>
                <a:effectLst>
                  <a:outerShdw blurRad="38100" dist="38100" dir="2700000" algn="tl">
                    <a:srgbClr val="000000">
                      <a:alpha val="43137"/>
                    </a:srgbClr>
                  </a:outerShdw>
                </a:effectLst>
              </a:rPr>
            </a:br>
            <a:r>
              <a:rPr lang="en-GB" sz="1350" i="1">
                <a:solidFill>
                  <a:srgbClr val="000000"/>
                </a:solidFill>
                <a:effectLst>
                  <a:outerShdw blurRad="38100" dist="38100" dir="2700000" algn="tl">
                    <a:srgbClr val="000000">
                      <a:alpha val="43137"/>
                    </a:srgbClr>
                  </a:outerShdw>
                </a:effectLst>
              </a:rPr>
              <a:t>level</a:t>
            </a:r>
          </a:p>
        </p:txBody>
      </p:sp>
      <p:sp>
        <p:nvSpPr>
          <p:cNvPr id="124" name="Rounded Rectangle 123"/>
          <p:cNvSpPr/>
          <p:nvPr/>
        </p:nvSpPr>
        <p:spPr bwMode="auto">
          <a:xfrm>
            <a:off x="1266773" y="4069167"/>
            <a:ext cx="5940660" cy="1208444"/>
          </a:xfrm>
          <a:prstGeom prst="roundRect">
            <a:avLst>
              <a:gd name="adj" fmla="val 19351"/>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sp>
        <p:nvSpPr>
          <p:cNvPr id="125" name="Rounded Rectangle 124"/>
          <p:cNvSpPr/>
          <p:nvPr/>
        </p:nvSpPr>
        <p:spPr bwMode="auto">
          <a:xfrm>
            <a:off x="1266773" y="2166938"/>
            <a:ext cx="5940660" cy="1760525"/>
          </a:xfrm>
          <a:prstGeom prst="roundRect">
            <a:avLst>
              <a:gd name="adj" fmla="val 19262"/>
            </a:avLst>
          </a:prstGeom>
          <a:noFill/>
          <a:ln w="38100" cap="flat" cmpd="sng" algn="ctr">
            <a:solidFill>
              <a:schemeClr val="tx1"/>
            </a:solidFill>
            <a:prstDash val="sysDot"/>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marL="2381" defTabSz="685800">
              <a:defRPr/>
            </a:pPr>
            <a:endParaRPr lang="en-GB" sz="900">
              <a:solidFill>
                <a:srgbClr val="0F5494"/>
              </a:solidFill>
            </a:endParaRPr>
          </a:p>
        </p:txBody>
      </p:sp>
      <p:grpSp>
        <p:nvGrpSpPr>
          <p:cNvPr id="127" name="Group 126"/>
          <p:cNvGrpSpPr>
            <a:grpSpLocks noChangeAspect="1"/>
          </p:cNvGrpSpPr>
          <p:nvPr/>
        </p:nvGrpSpPr>
        <p:grpSpPr>
          <a:xfrm>
            <a:off x="3909614" y="225975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28"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29" name="Group 10"/>
            <p:cNvGrpSpPr>
              <a:grpSpLocks/>
            </p:cNvGrpSpPr>
            <p:nvPr/>
          </p:nvGrpSpPr>
          <p:grpSpPr bwMode="auto">
            <a:xfrm>
              <a:off x="5462648" y="5801921"/>
              <a:ext cx="393384" cy="450789"/>
              <a:chOff x="1065" y="2023"/>
              <a:chExt cx="318" cy="364"/>
            </a:xfrm>
          </p:grpSpPr>
          <p:sp>
            <p:nvSpPr>
              <p:cNvPr id="13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3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32" name="Group 131"/>
          <p:cNvGrpSpPr>
            <a:grpSpLocks noChangeAspect="1"/>
          </p:cNvGrpSpPr>
          <p:nvPr/>
        </p:nvGrpSpPr>
        <p:grpSpPr>
          <a:xfrm>
            <a:off x="4399122" y="225975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3"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34" name="Group 10"/>
            <p:cNvGrpSpPr>
              <a:grpSpLocks/>
            </p:cNvGrpSpPr>
            <p:nvPr/>
          </p:nvGrpSpPr>
          <p:grpSpPr bwMode="auto">
            <a:xfrm>
              <a:off x="5462648" y="5801921"/>
              <a:ext cx="393384" cy="450789"/>
              <a:chOff x="1065" y="2023"/>
              <a:chExt cx="318" cy="364"/>
            </a:xfrm>
          </p:grpSpPr>
          <p:sp>
            <p:nvSpPr>
              <p:cNvPr id="13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3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37" name="Group 136"/>
          <p:cNvGrpSpPr>
            <a:grpSpLocks noChangeAspect="1"/>
          </p:cNvGrpSpPr>
          <p:nvPr/>
        </p:nvGrpSpPr>
        <p:grpSpPr>
          <a:xfrm>
            <a:off x="2978069" y="415396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38"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39" name="Group 10"/>
            <p:cNvGrpSpPr>
              <a:grpSpLocks/>
            </p:cNvGrpSpPr>
            <p:nvPr/>
          </p:nvGrpSpPr>
          <p:grpSpPr bwMode="auto">
            <a:xfrm>
              <a:off x="5462648" y="5801921"/>
              <a:ext cx="393384" cy="450789"/>
              <a:chOff x="1065" y="2023"/>
              <a:chExt cx="318" cy="364"/>
            </a:xfrm>
          </p:grpSpPr>
          <p:sp>
            <p:nvSpPr>
              <p:cNvPr id="140"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1"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2" name="Group 141"/>
          <p:cNvGrpSpPr>
            <a:grpSpLocks noChangeAspect="1"/>
          </p:cNvGrpSpPr>
          <p:nvPr/>
        </p:nvGrpSpPr>
        <p:grpSpPr>
          <a:xfrm>
            <a:off x="3513830" y="4153966"/>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3"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44" name="Group 10"/>
            <p:cNvGrpSpPr>
              <a:grpSpLocks/>
            </p:cNvGrpSpPr>
            <p:nvPr/>
          </p:nvGrpSpPr>
          <p:grpSpPr bwMode="auto">
            <a:xfrm>
              <a:off x="5462648" y="5801921"/>
              <a:ext cx="393384" cy="450789"/>
              <a:chOff x="1065" y="2023"/>
              <a:chExt cx="318" cy="364"/>
            </a:xfrm>
          </p:grpSpPr>
          <p:sp>
            <p:nvSpPr>
              <p:cNvPr id="145"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46"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47" name="Group 146"/>
          <p:cNvGrpSpPr>
            <a:grpSpLocks noChangeAspect="1"/>
          </p:cNvGrpSpPr>
          <p:nvPr/>
        </p:nvGrpSpPr>
        <p:grpSpPr>
          <a:xfrm>
            <a:off x="2442307" y="470701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48"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LSIGN</a:t>
              </a:r>
            </a:p>
          </p:txBody>
        </p:sp>
        <p:grpSp>
          <p:nvGrpSpPr>
            <p:cNvPr id="150" name="Group 10"/>
            <p:cNvGrpSpPr>
              <a:grpSpLocks/>
            </p:cNvGrpSpPr>
            <p:nvPr/>
          </p:nvGrpSpPr>
          <p:grpSpPr bwMode="auto">
            <a:xfrm>
              <a:off x="5462648" y="5801921"/>
              <a:ext cx="393384" cy="450789"/>
              <a:chOff x="1065" y="2023"/>
              <a:chExt cx="318" cy="364"/>
            </a:xfrm>
          </p:grpSpPr>
          <p:sp>
            <p:nvSpPr>
              <p:cNvPr id="151"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3"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54" name="Group 153"/>
          <p:cNvGrpSpPr>
            <a:grpSpLocks noChangeAspect="1"/>
          </p:cNvGrpSpPr>
          <p:nvPr/>
        </p:nvGrpSpPr>
        <p:grpSpPr>
          <a:xfrm>
            <a:off x="2978069" y="4707010"/>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55"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algn="ctr" defTabSz="685800">
                <a:lnSpc>
                  <a:spcPct val="170000"/>
                </a:lnSpc>
                <a:defRPr/>
              </a:pPr>
              <a:r>
                <a:rPr lang="en-GB" sz="825">
                  <a:solidFill>
                    <a:srgbClr val="000000"/>
                  </a:solidFill>
                  <a:latin typeface="Arial Black" pitchFamily="34" charset="0"/>
                </a:rPr>
                <a:t>FSIGN</a:t>
              </a:r>
              <a:endParaRPr lang="en-GB" sz="750">
                <a:solidFill>
                  <a:srgbClr val="000000"/>
                </a:solidFill>
                <a:latin typeface="Arial" pitchFamily="34" charset="0"/>
                <a:cs typeface="Arial" pitchFamily="34" charset="0"/>
              </a:endParaRPr>
            </a:p>
          </p:txBody>
        </p:sp>
        <p:grpSp>
          <p:nvGrpSpPr>
            <p:cNvPr id="156" name="Group 10"/>
            <p:cNvGrpSpPr>
              <a:grpSpLocks/>
            </p:cNvGrpSpPr>
            <p:nvPr/>
          </p:nvGrpSpPr>
          <p:grpSpPr bwMode="auto">
            <a:xfrm>
              <a:off x="5462648" y="5801921"/>
              <a:ext cx="393384" cy="450789"/>
              <a:chOff x="1065" y="2023"/>
              <a:chExt cx="318" cy="364"/>
            </a:xfrm>
          </p:grpSpPr>
          <p:sp>
            <p:nvSpPr>
              <p:cNvPr id="157"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58"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59" name="Group 158"/>
          <p:cNvGrpSpPr>
            <a:grpSpLocks noChangeAspect="1"/>
          </p:cNvGrpSpPr>
          <p:nvPr/>
        </p:nvGrpSpPr>
        <p:grpSpPr>
          <a:xfrm>
            <a:off x="3909614" y="281114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60"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61" name="Group 10"/>
            <p:cNvGrpSpPr>
              <a:grpSpLocks/>
            </p:cNvGrpSpPr>
            <p:nvPr/>
          </p:nvGrpSpPr>
          <p:grpSpPr bwMode="auto">
            <a:xfrm>
              <a:off x="5462648" y="5801921"/>
              <a:ext cx="393384" cy="450789"/>
              <a:chOff x="1065" y="2023"/>
              <a:chExt cx="318" cy="364"/>
            </a:xfrm>
          </p:grpSpPr>
          <p:sp>
            <p:nvSpPr>
              <p:cNvPr id="162"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68"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69" name="Group 168"/>
          <p:cNvGrpSpPr>
            <a:grpSpLocks noChangeAspect="1"/>
          </p:cNvGrpSpPr>
          <p:nvPr/>
        </p:nvGrpSpPr>
        <p:grpSpPr>
          <a:xfrm>
            <a:off x="4399122" y="2811148"/>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70"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171" name="Group 10"/>
            <p:cNvGrpSpPr>
              <a:grpSpLocks/>
            </p:cNvGrpSpPr>
            <p:nvPr/>
          </p:nvGrpSpPr>
          <p:grpSpPr bwMode="auto">
            <a:xfrm>
              <a:off x="5462648" y="5801921"/>
              <a:ext cx="393384" cy="450789"/>
              <a:chOff x="1065" y="2023"/>
              <a:chExt cx="318" cy="364"/>
            </a:xfrm>
          </p:grpSpPr>
          <p:sp>
            <p:nvSpPr>
              <p:cNvPr id="172"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173"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196" name="Group 195"/>
          <p:cNvGrpSpPr>
            <a:grpSpLocks noChangeAspect="1"/>
          </p:cNvGrpSpPr>
          <p:nvPr/>
        </p:nvGrpSpPr>
        <p:grpSpPr>
          <a:xfrm>
            <a:off x="3909614" y="336253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197" name="AutoShape 9"/>
            <p:cNvSpPr>
              <a:spLocks noChangeArrowheads="1"/>
            </p:cNvSpPr>
            <p:nvPr/>
          </p:nvSpPr>
          <p:spPr bwMode="auto">
            <a:xfrm rot="16200000">
              <a:off x="5505773" y="6017719"/>
              <a:ext cx="309608" cy="560387"/>
            </a:xfrm>
            <a:prstGeom prst="flowChartDelay">
              <a:avLst/>
            </a:prstGeom>
            <a:solidFill>
              <a:srgbClr val="FFDB01"/>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outerShdw>
                  </a:effectLst>
                  <a:latin typeface="Arial Black" pitchFamily="34" charset="0"/>
                </a:rPr>
                <a:t>PLSIGN</a:t>
              </a:r>
              <a:endParaRPr lang="en-GB" sz="600">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198" name="Group 10"/>
            <p:cNvGrpSpPr>
              <a:grpSpLocks/>
            </p:cNvGrpSpPr>
            <p:nvPr/>
          </p:nvGrpSpPr>
          <p:grpSpPr bwMode="auto">
            <a:xfrm>
              <a:off x="5462648" y="5801921"/>
              <a:ext cx="393384" cy="450789"/>
              <a:chOff x="1065" y="2023"/>
              <a:chExt cx="318" cy="364"/>
            </a:xfrm>
          </p:grpSpPr>
          <p:sp>
            <p:nvSpPr>
              <p:cNvPr id="199"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00"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grpSp>
        <p:nvGrpSpPr>
          <p:cNvPr id="201" name="Group 200"/>
          <p:cNvGrpSpPr>
            <a:grpSpLocks noChangeAspect="1"/>
          </p:cNvGrpSpPr>
          <p:nvPr/>
        </p:nvGrpSpPr>
        <p:grpSpPr>
          <a:xfrm>
            <a:off x="4399122" y="3362537"/>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02" name="AutoShape 9"/>
            <p:cNvSpPr>
              <a:spLocks noChangeArrowheads="1"/>
            </p:cNvSpPr>
            <p:nvPr/>
          </p:nvSpPr>
          <p:spPr bwMode="auto">
            <a:xfrm rot="16200000">
              <a:off x="5505773" y="6017719"/>
              <a:ext cx="309608" cy="560387"/>
            </a:xfrm>
            <a:prstGeom prst="flowChartDelay">
              <a:avLst/>
            </a:prstGeom>
            <a:solidFill>
              <a:srgbClr val="FF9933"/>
            </a:solidFill>
            <a:ln w="9525">
              <a:solidFill>
                <a:schemeClr val="tx1"/>
              </a:solidFill>
              <a:miter lim="800000"/>
              <a:headEnd/>
              <a:tailEnd/>
            </a:ln>
            <a:effectLst/>
          </p:spPr>
          <p:txBody>
            <a:bodyPr vert="eaVert" wrap="none" anchor="ctr"/>
            <a:lstStyle/>
            <a:p>
              <a:pPr algn="ctr" defTabSz="685800">
                <a:lnSpc>
                  <a:spcPct val="170000"/>
                </a:lnSpc>
                <a:defRPr/>
              </a:pPr>
              <a:r>
                <a:rPr lang="en-GB" sz="750">
                  <a:solidFill>
                    <a:srgbClr val="FFFFFF"/>
                  </a:solidFill>
                  <a:effectLst>
                    <a:outerShdw blurRad="38100" dist="38100" dir="2700000" algn="tl">
                      <a:srgbClr val="000000">
                        <a:alpha val="43137"/>
                      </a:srgbClr>
                    </a:outerShdw>
                  </a:effectLst>
                  <a:latin typeface="Arial Black" pitchFamily="34" charset="0"/>
                </a:rPr>
                <a:t>PFSIGN</a:t>
              </a:r>
              <a:endParaRPr lang="en-GB" sz="75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203" name="Group 10"/>
            <p:cNvGrpSpPr>
              <a:grpSpLocks/>
            </p:cNvGrpSpPr>
            <p:nvPr/>
          </p:nvGrpSpPr>
          <p:grpSpPr bwMode="auto">
            <a:xfrm>
              <a:off x="5462648" y="5801921"/>
              <a:ext cx="393384" cy="450789"/>
              <a:chOff x="1065" y="2023"/>
              <a:chExt cx="318" cy="364"/>
            </a:xfrm>
          </p:grpSpPr>
          <p:sp>
            <p:nvSpPr>
              <p:cNvPr id="204"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defTabSz="685800">
                  <a:defRPr/>
                </a:pPr>
                <a:endParaRPr lang="en-GB" sz="1350">
                  <a:solidFill>
                    <a:srgbClr val="000000"/>
                  </a:solidFill>
                  <a:latin typeface="Arial" charset="0"/>
                </a:endParaRPr>
              </a:p>
            </p:txBody>
          </p:sp>
          <p:sp>
            <p:nvSpPr>
              <p:cNvPr id="205"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algn="ctr" defTabSz="685800">
                  <a:defRPr/>
                </a:pPr>
                <a:endParaRPr lang="en-GB" sz="2100">
                  <a:solidFill>
                    <a:srgbClr val="000000"/>
                  </a:solidFill>
                  <a:latin typeface="Arial Black" pitchFamily="34" charset="0"/>
                </a:endParaRPr>
              </a:p>
            </p:txBody>
          </p:sp>
        </p:grpSp>
      </p:grpSp>
      <p:sp>
        <p:nvSpPr>
          <p:cNvPr id="206" name="Learning  Outcomes"/>
          <p:cNvSpPr txBox="1"/>
          <p:nvPr/>
        </p:nvSpPr>
        <p:spPr>
          <a:xfrm>
            <a:off x="1012597" y="521461"/>
            <a:ext cx="11388652"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2"/>
                </a:solidFill>
              </a:rPr>
              <a:t>Nomination/Revocation </a:t>
            </a:r>
            <a:endParaRPr lang="en-IE" sz="3000">
              <a:solidFill>
                <a:schemeClr val="tx2"/>
              </a:solidFill>
              <a:cs typeface="Arial"/>
            </a:endParaRPr>
          </a:p>
        </p:txBody>
      </p:sp>
    </p:spTree>
    <p:extLst>
      <p:ext uri="{BB962C8B-B14F-4D97-AF65-F5344CB8AC3E}">
        <p14:creationId xmlns:p14="http://schemas.microsoft.com/office/powerpoint/2010/main" val="26445393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201882" y="1702788"/>
            <a:ext cx="11149892" cy="384721"/>
          </a:xfrm>
          <a:prstGeom prst="rect">
            <a:avLst/>
          </a:prstGeom>
          <a:noFill/>
          <a:ln w="9525">
            <a:noFill/>
            <a:miter lim="800000"/>
            <a:headEnd/>
            <a:tailEnd/>
          </a:ln>
        </p:spPr>
        <p:txBody>
          <a:bodyPr wrap="square">
            <a:spAutoFit/>
          </a:bodyPr>
          <a:lstStyle/>
          <a:p>
            <a:pPr marR="0" lvl="0" algn="l" defTabSz="685800" rtl="0" eaLnBrk="0" fontAlgn="auto" latinLnBrk="0" hangingPunct="0">
              <a:lnSpc>
                <a:spcPct val="95000"/>
              </a:lnSpc>
              <a:spcBef>
                <a:spcPts val="1800"/>
              </a:spcBef>
              <a:spcAft>
                <a:spcPts val="0"/>
              </a:spcAft>
              <a:buClr>
                <a:srgbClr val="000000"/>
              </a:buClr>
              <a:buSzTx/>
              <a:tabLst/>
              <a:defRPr/>
            </a:pPr>
            <a:r>
              <a:rPr kumimoji="0" lang="en-GB" sz="2000" b="0" i="0" u="none" strike="noStrike" kern="1200" cap="none" spc="0" normalizeH="0" baseline="0" noProof="0">
                <a:ln>
                  <a:noFill/>
                </a:ln>
                <a:solidFill>
                  <a:srgbClr val="000000"/>
                </a:solidFill>
                <a:effectLst/>
                <a:uLnTx/>
                <a:uFillTx/>
                <a:latin typeface="Arial"/>
                <a:ea typeface="+mn-ea"/>
                <a:cs typeface="+mn-cs"/>
              </a:rPr>
              <a:t>The </a:t>
            </a:r>
            <a:r>
              <a:rPr kumimoji="0" lang="en-GB" sz="2000" b="0" i="0" u="none" strike="noStrike" kern="1200" cap="none" spc="0" normalizeH="0" baseline="0" noProof="0">
                <a:ln>
                  <a:noFill/>
                </a:ln>
                <a:solidFill>
                  <a:srgbClr val="004386"/>
                </a:solidFill>
                <a:effectLst/>
                <a:uLnTx/>
                <a:uFillTx/>
                <a:latin typeface="Arial"/>
                <a:ea typeface="+mn-ea"/>
                <a:cs typeface="+mn-cs"/>
              </a:rPr>
              <a:t>minimum configuration </a:t>
            </a:r>
            <a:r>
              <a:rPr kumimoji="0" lang="en-GB" sz="2000" b="0" i="0" u="none" strike="noStrike" kern="1200" cap="none" spc="0" normalizeH="0" baseline="0" noProof="0">
                <a:ln>
                  <a:noFill/>
                </a:ln>
                <a:solidFill>
                  <a:srgbClr val="000000"/>
                </a:solidFill>
                <a:effectLst/>
                <a:uLnTx/>
                <a:uFillTx/>
                <a:latin typeface="Arial"/>
                <a:ea typeface="+mn-ea"/>
                <a:cs typeface="+mn-cs"/>
              </a:rPr>
              <a:t>of an organisation/consortium is:</a:t>
            </a:r>
          </a:p>
        </p:txBody>
      </p:sp>
      <p:graphicFrame>
        <p:nvGraphicFramePr>
          <p:cNvPr id="41" name="Table 40"/>
          <p:cNvGraphicFramePr>
            <a:graphicFrameLocks noGrp="1"/>
          </p:cNvGraphicFramePr>
          <p:nvPr>
            <p:extLst>
              <p:ext uri="{D42A27DB-BD31-4B8C-83A1-F6EECF244321}">
                <p14:modId xmlns:p14="http://schemas.microsoft.com/office/powerpoint/2010/main" val="1266132426"/>
              </p:ext>
            </p:extLst>
          </p:nvPr>
        </p:nvGraphicFramePr>
        <p:xfrm>
          <a:off x="1300587" y="2545631"/>
          <a:ext cx="8733850" cy="3248701"/>
        </p:xfrm>
        <a:graphic>
          <a:graphicData uri="http://schemas.openxmlformats.org/drawingml/2006/table">
            <a:tbl>
              <a:tblPr firstRow="1" bandRow="1">
                <a:tableStyleId>{74C1A8A3-306A-4EB7-A6B1-4F7E0EB9C5D6}</a:tableStyleId>
              </a:tblPr>
              <a:tblGrid>
                <a:gridCol w="4366925">
                  <a:extLst>
                    <a:ext uri="{9D8B030D-6E8A-4147-A177-3AD203B41FA5}">
                      <a16:colId xmlns:a16="http://schemas.microsoft.com/office/drawing/2014/main" val="805315491"/>
                    </a:ext>
                  </a:extLst>
                </a:gridCol>
                <a:gridCol w="4366925">
                  <a:extLst>
                    <a:ext uri="{9D8B030D-6E8A-4147-A177-3AD203B41FA5}">
                      <a16:colId xmlns:a16="http://schemas.microsoft.com/office/drawing/2014/main" val="2751828791"/>
                    </a:ext>
                  </a:extLst>
                </a:gridCol>
              </a:tblGrid>
              <a:tr h="369865">
                <a:tc>
                  <a:txBody>
                    <a:bodyPr/>
                    <a:lstStyle/>
                    <a:p>
                      <a:pPr algn="ctr"/>
                      <a:r>
                        <a:rPr lang="fr-BE"/>
                        <a:t>Organisation roles</a:t>
                      </a:r>
                      <a:endParaRPr lang="en-GB"/>
                    </a:p>
                  </a:txBody>
                  <a:tcPr/>
                </a:tc>
                <a:tc>
                  <a:txBody>
                    <a:bodyPr/>
                    <a:lstStyle/>
                    <a:p>
                      <a:pPr algn="ctr"/>
                      <a:r>
                        <a:rPr lang="fr-BE"/>
                        <a:t>Project roles</a:t>
                      </a:r>
                      <a:endParaRPr lang="en-GB"/>
                    </a:p>
                  </a:txBody>
                  <a:tcPr/>
                </a:tc>
                <a:extLst>
                  <a:ext uri="{0D108BD9-81ED-4DB2-BD59-A6C34878D82A}">
                    <a16:rowId xmlns:a16="http://schemas.microsoft.com/office/drawing/2014/main" val="2857616872"/>
                  </a:ext>
                </a:extLst>
              </a:tr>
              <a:tr h="638398">
                <a:tc>
                  <a:txBody>
                    <a:bodyPr/>
                    <a:lstStyle/>
                    <a:p>
                      <a:pPr algn="ctr"/>
                      <a:r>
                        <a:rPr lang="en-GB" sz="1800"/>
                        <a:t>LEAR </a:t>
                      </a:r>
                    </a:p>
                    <a:p>
                      <a:pPr algn="ctr"/>
                      <a:r>
                        <a:rPr lang="en-GB" sz="1800"/>
                        <a:t>(per organisation)</a:t>
                      </a:r>
                      <a:endParaRPr lang="en-GB" sz="1800">
                        <a:solidFill>
                          <a:srgbClr val="024EA2"/>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a:t>Primary Coordinator Contact</a:t>
                      </a:r>
                    </a:p>
                    <a:p>
                      <a:pPr algn="ctr"/>
                      <a:endParaRPr lang="en-GB" sz="1800">
                        <a:solidFill>
                          <a:srgbClr val="024EA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47101992"/>
                  </a:ext>
                </a:extLst>
              </a:tr>
              <a:tr h="638398">
                <a:tc>
                  <a:txBody>
                    <a:bodyPr/>
                    <a:lstStyle/>
                    <a:p>
                      <a:pPr algn="ctr"/>
                      <a:r>
                        <a:rPr lang="en-GB" sz="1800"/>
                        <a:t>Legal Signatory </a:t>
                      </a:r>
                    </a:p>
                    <a:p>
                      <a:pPr algn="ctr"/>
                      <a:r>
                        <a:rPr lang="en-GB" sz="1800"/>
                        <a:t>(per organisation)</a:t>
                      </a:r>
                      <a:endParaRPr lang="en-GB" sz="1800">
                        <a:solidFill>
                          <a:srgbClr val="024EA2"/>
                        </a:solidFill>
                        <a:latin typeface="Arial" panose="020B0604020202020204" pitchFamily="34" charset="0"/>
                        <a:cs typeface="Arial" panose="020B0604020202020204" pitchFamily="34" charset="0"/>
                      </a:endParaRPr>
                    </a:p>
                  </a:txBody>
                  <a:tcPr/>
                </a:tc>
                <a:tc>
                  <a:txBody>
                    <a:bodyPr/>
                    <a:lstStyle/>
                    <a:p>
                      <a:pPr algn="ctr"/>
                      <a:r>
                        <a:rPr lang="en-GB" sz="1800"/>
                        <a:t>Participant Contact </a:t>
                      </a:r>
                    </a:p>
                    <a:p>
                      <a:pPr algn="ctr"/>
                      <a:r>
                        <a:rPr lang="en-GB" sz="1800"/>
                        <a:t>(per beneficiary) </a:t>
                      </a:r>
                      <a:endParaRPr lang="en-GB" sz="1800">
                        <a:solidFill>
                          <a:srgbClr val="024EA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17653581"/>
                  </a:ext>
                </a:extLst>
              </a:tr>
              <a:tr h="1594474">
                <a:tc>
                  <a:txBody>
                    <a:bodyPr/>
                    <a:lstStyle/>
                    <a:p>
                      <a:pPr marL="342900" lvl="1" indent="0" algn="ctr" defTabSz="685800" eaLnBrk="0" hangingPunct="0">
                        <a:lnSpc>
                          <a:spcPct val="95000"/>
                        </a:lnSpc>
                        <a:spcBef>
                          <a:spcPts val="450"/>
                        </a:spcBef>
                        <a:buClr>
                          <a:srgbClr val="000000"/>
                        </a:buClr>
                        <a:buFont typeface="Wingdings" pitchFamily="2" charset="2"/>
                        <a:buNone/>
                        <a:defRPr/>
                      </a:pPr>
                      <a:endParaRPr lang="en-GB" sz="1800"/>
                    </a:p>
                    <a:p>
                      <a:pPr marL="342900" lvl="1" indent="0" algn="ctr" defTabSz="685800" eaLnBrk="0" hangingPunct="0">
                        <a:lnSpc>
                          <a:spcPct val="95000"/>
                        </a:lnSpc>
                        <a:spcBef>
                          <a:spcPts val="450"/>
                        </a:spcBef>
                        <a:buClr>
                          <a:srgbClr val="000000"/>
                        </a:buClr>
                        <a:buFont typeface="Wingdings" pitchFamily="2" charset="2"/>
                        <a:buNone/>
                        <a:defRPr/>
                      </a:pPr>
                      <a:r>
                        <a:rPr lang="en-GB" sz="1800"/>
                        <a:t>Financial Signatory </a:t>
                      </a:r>
                    </a:p>
                    <a:p>
                      <a:pPr marL="342900" lvl="1" indent="0" algn="ctr" defTabSz="685800" eaLnBrk="0" hangingPunct="0">
                        <a:lnSpc>
                          <a:spcPct val="95000"/>
                        </a:lnSpc>
                        <a:spcBef>
                          <a:spcPts val="450"/>
                        </a:spcBef>
                        <a:buClr>
                          <a:srgbClr val="000000"/>
                        </a:buClr>
                        <a:buFont typeface="Wingdings" pitchFamily="2" charset="2"/>
                        <a:buNone/>
                        <a:defRPr/>
                      </a:pPr>
                      <a:r>
                        <a:rPr lang="en-GB" sz="1800"/>
                        <a:t>(per organisation)</a:t>
                      </a:r>
                    </a:p>
                    <a:p>
                      <a:pPr marL="342900" lvl="1" algn="ctr" defTabSz="685800" eaLnBrk="0" hangingPunct="0">
                        <a:lnSpc>
                          <a:spcPct val="95000"/>
                        </a:lnSpc>
                        <a:spcBef>
                          <a:spcPts val="450"/>
                        </a:spcBef>
                        <a:buClr>
                          <a:srgbClr val="000000"/>
                        </a:buClr>
                        <a:defRPr/>
                      </a:pPr>
                      <a:endParaRPr lang="en-GB" sz="1800"/>
                    </a:p>
                    <a:p>
                      <a:pPr algn="ctr"/>
                      <a:endParaRPr lang="en-GB" sz="1800">
                        <a:solidFill>
                          <a:srgbClr val="024EA2"/>
                        </a:solidFill>
                        <a:latin typeface="Arial" panose="020B0604020202020204" pitchFamily="34" charset="0"/>
                        <a:cs typeface="Arial" panose="020B0604020202020204" pitchFamily="34" charset="0"/>
                      </a:endParaRPr>
                    </a:p>
                  </a:txBody>
                  <a:tcPr/>
                </a:tc>
                <a:tc>
                  <a:txBody>
                    <a:bodyPr/>
                    <a:lstStyle/>
                    <a:p>
                      <a:pPr algn="ctr"/>
                      <a:endParaRPr lang="en-GB" sz="1800">
                        <a:solidFill>
                          <a:srgbClr val="024EA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8418085"/>
                  </a:ext>
                </a:extLst>
              </a:tr>
            </a:tbl>
          </a:graphicData>
        </a:graphic>
      </p:graphicFrame>
      <p:sp>
        <p:nvSpPr>
          <p:cNvPr id="39" name="Title 2"/>
          <p:cNvSpPr txBox="1">
            <a:spLocks/>
          </p:cNvSpPr>
          <p:nvPr/>
        </p:nvSpPr>
        <p:spPr>
          <a:xfrm>
            <a:off x="1035376" y="380282"/>
            <a:ext cx="11156624"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BE" sz="3600" b="1" i="0" u="none" strike="noStrike" kern="1200" cap="none" spc="0" normalizeH="0" baseline="0" noProof="0">
                <a:ln>
                  <a:noFill/>
                </a:ln>
                <a:solidFill>
                  <a:srgbClr val="034EA2"/>
                </a:solidFill>
                <a:effectLst/>
                <a:uLnTx/>
                <a:uFillTx/>
                <a:latin typeface="Arial"/>
                <a:ea typeface="+mj-ea"/>
                <a:cs typeface="+mj-cs"/>
              </a:rPr>
              <a:t>The minimum configuration within a Consortium</a:t>
            </a:r>
            <a:endParaRPr kumimoji="0" lang="en-GB" sz="3600" b="1" i="0" u="none" strike="noStrike" kern="1200" cap="none" spc="0" normalizeH="0" baseline="0" noProof="0">
              <a:ln>
                <a:noFill/>
              </a:ln>
              <a:solidFill>
                <a:srgbClr val="034EA2"/>
              </a:solidFill>
              <a:effectLst/>
              <a:uLnTx/>
              <a:uFillTx/>
              <a:latin typeface="Arial"/>
              <a:ea typeface="+mj-ea"/>
              <a:cs typeface="+mj-cs"/>
            </a:endParaRPr>
          </a:p>
        </p:txBody>
      </p:sp>
      <p:grpSp>
        <p:nvGrpSpPr>
          <p:cNvPr id="6" name="Group 185"/>
          <p:cNvGrpSpPr>
            <a:grpSpLocks noChangeAspect="1"/>
          </p:cNvGrpSpPr>
          <p:nvPr/>
        </p:nvGrpSpPr>
        <p:grpSpPr bwMode="auto">
          <a:xfrm>
            <a:off x="9356039" y="2954196"/>
            <a:ext cx="400368" cy="461486"/>
            <a:chOff x="2810" y="391"/>
            <a:chExt cx="453" cy="525"/>
          </a:xfrm>
          <a:effectLst>
            <a:outerShdw blurRad="25400" dist="127000" dir="21000000" sx="76000" sy="76000" kx="-1200000" algn="bl" rotWithShape="0">
              <a:prstClr val="black">
                <a:alpha val="50000"/>
              </a:prstClr>
            </a:outerShdw>
          </a:effectLst>
        </p:grpSpPr>
        <p:sp>
          <p:nvSpPr>
            <p:cNvPr id="7"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marL="0" marR="0" lvl="0" indent="0" algn="ctr" defTabSz="685800" rtl="0" eaLnBrk="1" fontAlgn="auto" latinLnBrk="0" hangingPunct="1">
                <a:lnSpc>
                  <a:spcPct val="170000"/>
                </a:lnSpc>
                <a:spcBef>
                  <a:spcPts val="0"/>
                </a:spcBef>
                <a:spcAft>
                  <a:spcPts val="0"/>
                </a:spcAft>
                <a:buClrTx/>
                <a:buSzTx/>
                <a:buFontTx/>
                <a:buNone/>
                <a:tabLst/>
                <a:defRPr/>
              </a:pPr>
              <a:r>
                <a:rPr kumimoji="0" lang="en-GB" sz="825"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mn-cs"/>
                </a:rPr>
                <a:t>PCoCo</a:t>
              </a:r>
            </a:p>
          </p:txBody>
        </p:sp>
        <p:grpSp>
          <p:nvGrpSpPr>
            <p:cNvPr id="8" name="Group 187"/>
            <p:cNvGrpSpPr>
              <a:grpSpLocks/>
            </p:cNvGrpSpPr>
            <p:nvPr/>
          </p:nvGrpSpPr>
          <p:grpSpPr bwMode="auto">
            <a:xfrm>
              <a:off x="2879" y="391"/>
              <a:ext cx="318" cy="364"/>
              <a:chOff x="2879" y="391"/>
              <a:chExt cx="318" cy="364"/>
            </a:xfrm>
          </p:grpSpPr>
          <p:grpSp>
            <p:nvGrpSpPr>
              <p:cNvPr id="9" name="Group 21"/>
              <p:cNvGrpSpPr>
                <a:grpSpLocks/>
              </p:cNvGrpSpPr>
              <p:nvPr/>
            </p:nvGrpSpPr>
            <p:grpSpPr bwMode="auto">
              <a:xfrm>
                <a:off x="2879" y="391"/>
                <a:ext cx="318" cy="364"/>
                <a:chOff x="1065" y="2023"/>
                <a:chExt cx="318" cy="364"/>
              </a:xfrm>
            </p:grpSpPr>
            <p:sp>
              <p:nvSpPr>
                <p:cNvPr id="12"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mn-cs"/>
                  </a:endParaRPr>
                </a:p>
              </p:txBody>
            </p:sp>
          </p:grpSp>
          <p:sp>
            <p:nvSpPr>
              <p:cNvPr id="10"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Black" pitchFamily="34" charset="0"/>
                  <a:ea typeface="+mn-ea"/>
                  <a:cs typeface="+mn-cs"/>
                </a:endParaRPr>
              </a:p>
            </p:txBody>
          </p:sp>
          <p:sp>
            <p:nvSpPr>
              <p:cNvPr id="11"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4" name="Group 8"/>
          <p:cNvGrpSpPr>
            <a:grpSpLocks noChangeAspect="1"/>
          </p:cNvGrpSpPr>
          <p:nvPr/>
        </p:nvGrpSpPr>
        <p:grpSpPr bwMode="auto">
          <a:xfrm>
            <a:off x="9258459" y="3572973"/>
            <a:ext cx="449973" cy="523116"/>
            <a:chOff x="3198" y="1344"/>
            <a:chExt cx="453" cy="526"/>
          </a:xfrm>
          <a:effectLst>
            <a:outerShdw blurRad="25400" dist="127000" dir="21000000" sx="76000" sy="76000" kx="-1200000" algn="bl" rotWithShape="0">
              <a:prstClr val="black">
                <a:alpha val="50000"/>
              </a:prstClr>
            </a:outerShdw>
          </a:effectLst>
        </p:grpSpPr>
        <p:sp>
          <p:nvSpPr>
            <p:cNvPr id="15" name="AutoShape 9"/>
            <p:cNvSpPr>
              <a:spLocks noChangeArrowheads="1"/>
            </p:cNvSpPr>
            <p:nvPr/>
          </p:nvSpPr>
          <p:spPr bwMode="auto">
            <a:xfrm rot="16200000">
              <a:off x="3300" y="1518"/>
              <a:ext cx="250" cy="453"/>
            </a:xfrm>
            <a:prstGeom prst="flowChartDelay">
              <a:avLst/>
            </a:prstGeom>
            <a:solidFill>
              <a:srgbClr val="0000FF"/>
            </a:solidFill>
            <a:ln w="9525">
              <a:solidFill>
                <a:schemeClr val="tx1"/>
              </a:solidFill>
              <a:miter lim="800000"/>
              <a:headEnd/>
              <a:tailEnd/>
            </a:ln>
            <a:effectLst/>
          </p:spPr>
          <p:txBody>
            <a:bodyPr vert="eaVert" wrap="none" anchor="ctr"/>
            <a:lstStyle/>
            <a:p>
              <a:pPr marL="0" marR="0" lvl="0" indent="0" algn="ctr" defTabSz="685800" rtl="0" eaLnBrk="1" fontAlgn="auto" latinLnBrk="0" hangingPunct="1">
                <a:lnSpc>
                  <a:spcPct val="170000"/>
                </a:lnSpc>
                <a:spcBef>
                  <a:spcPts val="0"/>
                </a:spcBef>
                <a:spcAft>
                  <a:spcPts val="0"/>
                </a:spcAft>
                <a:buClrTx/>
                <a:buSzTx/>
                <a:buFontTx/>
                <a:buNone/>
                <a:tabLst/>
                <a:defRPr/>
              </a:pPr>
              <a:r>
                <a:rPr kumimoji="0" lang="en-GB" sz="825"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mn-cs"/>
                </a:rPr>
                <a:t>PaCo</a:t>
              </a:r>
            </a:p>
          </p:txBody>
        </p:sp>
        <p:grpSp>
          <p:nvGrpSpPr>
            <p:cNvPr id="16" name="Group 10"/>
            <p:cNvGrpSpPr>
              <a:grpSpLocks/>
            </p:cNvGrpSpPr>
            <p:nvPr/>
          </p:nvGrpSpPr>
          <p:grpSpPr bwMode="auto">
            <a:xfrm>
              <a:off x="3265" y="1344"/>
              <a:ext cx="318" cy="364"/>
              <a:chOff x="1065" y="2023"/>
              <a:chExt cx="318" cy="364"/>
            </a:xfrm>
          </p:grpSpPr>
          <p:sp>
            <p:nvSpPr>
              <p:cNvPr id="17"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mn-cs"/>
                </a:endParaRPr>
              </a:p>
            </p:txBody>
          </p:sp>
        </p:grpSp>
      </p:grpSp>
      <p:grpSp>
        <p:nvGrpSpPr>
          <p:cNvPr id="19" name="Group 37"/>
          <p:cNvGrpSpPr>
            <a:grpSpLocks noChangeAspect="1"/>
          </p:cNvGrpSpPr>
          <p:nvPr/>
        </p:nvGrpSpPr>
        <p:grpSpPr bwMode="auto">
          <a:xfrm>
            <a:off x="4719032" y="2953889"/>
            <a:ext cx="399239" cy="461486"/>
            <a:chOff x="3198" y="1344"/>
            <a:chExt cx="453" cy="523"/>
          </a:xfrm>
          <a:effectLst>
            <a:outerShdw blurRad="25400" dist="127000" dir="21000000" sx="76000" sy="76000" kx="-1200000" algn="bl" rotWithShape="0">
              <a:prstClr val="black">
                <a:alpha val="50000"/>
              </a:prstClr>
            </a:outerShdw>
          </a:effectLst>
        </p:grpSpPr>
        <p:sp>
          <p:nvSpPr>
            <p:cNvPr id="20"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marL="0" marR="0" lvl="0" indent="0" algn="ctr" defTabSz="685800" rtl="0" eaLnBrk="1" fontAlgn="auto" latinLnBrk="0" hangingPunct="1">
                <a:lnSpc>
                  <a:spcPct val="170000"/>
                </a:lnSpc>
                <a:spcBef>
                  <a:spcPts val="0"/>
                </a:spcBef>
                <a:spcAft>
                  <a:spcPts val="0"/>
                </a:spcAft>
                <a:buClrTx/>
                <a:buSzTx/>
                <a:buFontTx/>
                <a:buNone/>
                <a:tabLst/>
                <a:defRPr/>
              </a:pPr>
              <a:r>
                <a:rPr kumimoji="0" lang="en-GB" sz="825"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mn-cs"/>
                </a:rPr>
                <a:t>LEAR</a:t>
              </a:r>
            </a:p>
          </p:txBody>
        </p:sp>
        <p:grpSp>
          <p:nvGrpSpPr>
            <p:cNvPr id="21" name="Group 39"/>
            <p:cNvGrpSpPr>
              <a:grpSpLocks/>
            </p:cNvGrpSpPr>
            <p:nvPr/>
          </p:nvGrpSpPr>
          <p:grpSpPr bwMode="auto">
            <a:xfrm>
              <a:off x="3265" y="1344"/>
              <a:ext cx="318" cy="364"/>
              <a:chOff x="1065" y="2023"/>
              <a:chExt cx="318" cy="364"/>
            </a:xfrm>
          </p:grpSpPr>
          <p:sp>
            <p:nvSpPr>
              <p:cNvPr id="22"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mn-cs"/>
                </a:endParaRPr>
              </a:p>
            </p:txBody>
          </p:sp>
        </p:grpSp>
      </p:grpSp>
      <p:grpSp>
        <p:nvGrpSpPr>
          <p:cNvPr id="24" name="Group 23"/>
          <p:cNvGrpSpPr>
            <a:grpSpLocks noChangeAspect="1"/>
          </p:cNvGrpSpPr>
          <p:nvPr/>
        </p:nvGrpSpPr>
        <p:grpSpPr>
          <a:xfrm>
            <a:off x="4695467" y="3616234"/>
            <a:ext cx="399238" cy="463692"/>
            <a:chOff x="5380383" y="5801921"/>
            <a:chExt cx="560387" cy="650796"/>
          </a:xfrm>
          <a:effectLst>
            <a:outerShdw blurRad="25400" dist="127000" dir="21000000" sx="76000" sy="76000" kx="-1200000" algn="bl" rotWithShape="0">
              <a:prstClr val="black">
                <a:alpha val="50000"/>
              </a:prstClr>
            </a:outerShdw>
          </a:effectLst>
        </p:grpSpPr>
        <p:sp>
          <p:nvSpPr>
            <p:cNvPr id="25"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marL="0" marR="0" lvl="0" indent="0" algn="ctr" defTabSz="685800" rtl="0" eaLnBrk="1" fontAlgn="auto" latinLnBrk="0" hangingPunct="1">
                <a:lnSpc>
                  <a:spcPct val="170000"/>
                </a:lnSpc>
                <a:spcBef>
                  <a:spcPts val="0"/>
                </a:spcBef>
                <a:spcAft>
                  <a:spcPts val="0"/>
                </a:spcAft>
                <a:buClrTx/>
                <a:buSzTx/>
                <a:buFontTx/>
                <a:buNone/>
                <a:tabLst/>
                <a:defRPr/>
              </a:pPr>
              <a:r>
                <a:rPr kumimoji="0" lang="en-GB" sz="825" b="0" i="0" u="none" strike="noStrike" kern="1200" cap="none" spc="0" normalizeH="0" baseline="0" noProof="0">
                  <a:ln>
                    <a:noFill/>
                  </a:ln>
                  <a:solidFill>
                    <a:srgbClr val="000000"/>
                  </a:solidFill>
                  <a:effectLst/>
                  <a:uLnTx/>
                  <a:uFillTx/>
                  <a:latin typeface="Arial Black" pitchFamily="34" charset="0"/>
                  <a:ea typeface="+mn-ea"/>
                  <a:cs typeface="+mn-cs"/>
                </a:rPr>
                <a:t>LSIGN</a:t>
              </a:r>
            </a:p>
          </p:txBody>
        </p:sp>
        <p:grpSp>
          <p:nvGrpSpPr>
            <p:cNvPr id="26" name="Group 10"/>
            <p:cNvGrpSpPr>
              <a:grpSpLocks/>
            </p:cNvGrpSpPr>
            <p:nvPr/>
          </p:nvGrpSpPr>
          <p:grpSpPr bwMode="auto">
            <a:xfrm>
              <a:off x="5462648" y="5801921"/>
              <a:ext cx="393384" cy="450789"/>
              <a:chOff x="1065" y="2023"/>
              <a:chExt cx="318" cy="364"/>
            </a:xfrm>
          </p:grpSpPr>
          <p:sp>
            <p:nvSpPr>
              <p:cNvPr id="27"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rgbClr val="000000"/>
                  </a:solidFill>
                  <a:effectLst/>
                  <a:uLnTx/>
                  <a:uFillTx/>
                  <a:latin typeface="Arial Black" pitchFamily="34" charset="0"/>
                  <a:ea typeface="+mn-ea"/>
                  <a:cs typeface="+mn-cs"/>
                </a:endParaRPr>
              </a:p>
            </p:txBody>
          </p:sp>
        </p:grpSp>
      </p:grpSp>
      <p:grpSp>
        <p:nvGrpSpPr>
          <p:cNvPr id="34" name="Group 33"/>
          <p:cNvGrpSpPr>
            <a:grpSpLocks noChangeAspect="1"/>
          </p:cNvGrpSpPr>
          <p:nvPr/>
        </p:nvGrpSpPr>
        <p:grpSpPr>
          <a:xfrm>
            <a:off x="4680187" y="4574825"/>
            <a:ext cx="455018" cy="528478"/>
            <a:chOff x="5380383" y="5801921"/>
            <a:chExt cx="560387" cy="650796"/>
          </a:xfrm>
          <a:effectLst>
            <a:outerShdw blurRad="25400" dist="127000" dir="21000000" sx="76000" sy="76000" kx="-1200000" algn="bl" rotWithShape="0">
              <a:prstClr val="black">
                <a:alpha val="50000"/>
              </a:prstClr>
            </a:outerShdw>
          </a:effectLst>
        </p:grpSpPr>
        <p:sp>
          <p:nvSpPr>
            <p:cNvPr id="35" name="AutoShape 9"/>
            <p:cNvSpPr>
              <a:spLocks noChangeArrowheads="1"/>
            </p:cNvSpPr>
            <p:nvPr/>
          </p:nvSpPr>
          <p:spPr bwMode="auto">
            <a:xfrm rot="16200000">
              <a:off x="5505773" y="6017719"/>
              <a:ext cx="309608" cy="560387"/>
            </a:xfrm>
            <a:prstGeom prst="flowChartDelay">
              <a:avLst/>
            </a:prstGeom>
            <a:solidFill>
              <a:schemeClr val="bg1"/>
            </a:solidFill>
            <a:ln w="9525">
              <a:solidFill>
                <a:schemeClr val="tx1"/>
              </a:solidFill>
              <a:miter lim="800000"/>
              <a:headEnd/>
              <a:tailEnd/>
            </a:ln>
            <a:effectLst/>
          </p:spPr>
          <p:txBody>
            <a:bodyPr vert="eaVert" wrap="none" anchor="ctr" anchorCtr="1"/>
            <a:lstStyle/>
            <a:p>
              <a:pPr marL="0" marR="0" lvl="0" indent="0" algn="ctr" defTabSz="685800" rtl="0" eaLnBrk="1" fontAlgn="auto" latinLnBrk="0" hangingPunct="1">
                <a:lnSpc>
                  <a:spcPct val="170000"/>
                </a:lnSpc>
                <a:spcBef>
                  <a:spcPts val="0"/>
                </a:spcBef>
                <a:spcAft>
                  <a:spcPts val="0"/>
                </a:spcAft>
                <a:buClrTx/>
                <a:buSzTx/>
                <a:buFontTx/>
                <a:buNone/>
                <a:tabLst/>
                <a:defRPr/>
              </a:pPr>
              <a:r>
                <a:rPr kumimoji="0" lang="en-GB" sz="825" b="0" i="0" u="none" strike="noStrike" kern="1200" cap="none" spc="0" normalizeH="0" baseline="0" noProof="0">
                  <a:ln>
                    <a:noFill/>
                  </a:ln>
                  <a:solidFill>
                    <a:srgbClr val="000000"/>
                  </a:solidFill>
                  <a:effectLst/>
                  <a:uLnTx/>
                  <a:uFillTx/>
                  <a:latin typeface="Arial Black" pitchFamily="34" charset="0"/>
                  <a:ea typeface="+mn-ea"/>
                  <a:cs typeface="+mn-cs"/>
                </a:rPr>
                <a:t>FSIGN</a:t>
              </a:r>
              <a:endParaRPr kumimoji="0" lang="en-GB" sz="75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grpSp>
          <p:nvGrpSpPr>
            <p:cNvPr id="36" name="Group 10"/>
            <p:cNvGrpSpPr>
              <a:grpSpLocks/>
            </p:cNvGrpSpPr>
            <p:nvPr/>
          </p:nvGrpSpPr>
          <p:grpSpPr bwMode="auto">
            <a:xfrm>
              <a:off x="5462648" y="5801921"/>
              <a:ext cx="393384" cy="450789"/>
              <a:chOff x="1065" y="2023"/>
              <a:chExt cx="318" cy="364"/>
            </a:xfrm>
          </p:grpSpPr>
          <p:sp>
            <p:nvSpPr>
              <p:cNvPr id="37" name="AutoShape 11"/>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38" name="Oval 12"/>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a:ln>
                    <a:noFill/>
                  </a:ln>
                  <a:solidFill>
                    <a:srgbClr val="000000"/>
                  </a:solidFill>
                  <a:effectLst/>
                  <a:uLnTx/>
                  <a:uFillTx/>
                  <a:latin typeface="Arial Black" pitchFamily="34" charset="0"/>
                  <a:ea typeface="+mn-ea"/>
                  <a:cs typeface="+mn-cs"/>
                </a:endParaRPr>
              </a:p>
            </p:txBody>
          </p:sp>
        </p:grpSp>
      </p:grpSp>
    </p:spTree>
    <p:extLst>
      <p:ext uri="{BB962C8B-B14F-4D97-AF65-F5344CB8AC3E}">
        <p14:creationId xmlns:p14="http://schemas.microsoft.com/office/powerpoint/2010/main" val="148933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249" y="316606"/>
            <a:ext cx="10515600" cy="782357"/>
          </a:xfrm>
        </p:spPr>
        <p:txBody>
          <a:bodyPr/>
          <a:lstStyle/>
          <a:p>
            <a:r>
              <a:rPr lang="fr-BE" b="1"/>
              <a:t>The nomination/</a:t>
            </a:r>
            <a:r>
              <a:rPr lang="fr-BE" b="1" err="1"/>
              <a:t>revocation</a:t>
            </a:r>
            <a:r>
              <a:rPr lang="fr-BE" b="1"/>
              <a:t> </a:t>
            </a:r>
            <a:r>
              <a:rPr lang="fr-BE" b="1" err="1"/>
              <a:t>process</a:t>
            </a:r>
            <a:endParaRPr lang="en-GB" b="1"/>
          </a:p>
        </p:txBody>
      </p:sp>
      <p:sp>
        <p:nvSpPr>
          <p:cNvPr id="5" name="Rectangle 4"/>
          <p:cNvSpPr/>
          <p:nvPr/>
        </p:nvSpPr>
        <p:spPr>
          <a:xfrm>
            <a:off x="1146213" y="1615023"/>
            <a:ext cx="11045787" cy="1240853"/>
          </a:xfrm>
          <a:prstGeom prst="rect">
            <a:avLst/>
          </a:prstGeom>
        </p:spPr>
        <p:txBody>
          <a:bodyPr wrap="square">
            <a:spAutoFit/>
          </a:bodyPr>
          <a:lstStyle/>
          <a:p>
            <a:pPr marR="0" lvl="0" algn="l" defTabSz="685800" rtl="0" eaLnBrk="0" fontAlgn="auto" latinLnBrk="0" hangingPunct="0">
              <a:lnSpc>
                <a:spcPct val="95000"/>
              </a:lnSpc>
              <a:spcBef>
                <a:spcPts val="1350"/>
              </a:spcBef>
              <a:spcAft>
                <a:spcPts val="0"/>
              </a:spcAft>
              <a:buClr>
                <a:srgbClr val="000000"/>
              </a:buClr>
              <a:buSzTx/>
              <a:tabLst/>
              <a:defRPr/>
            </a:pPr>
            <a:r>
              <a:rPr kumimoji="0" lang="en-GB" sz="1800" b="0" i="0" u="none" strike="noStrike" kern="1200" cap="none" spc="0" normalizeH="0" baseline="0" noProof="0">
                <a:ln>
                  <a:noFill/>
                </a:ln>
                <a:solidFill>
                  <a:srgbClr val="0F5494"/>
                </a:solidFill>
                <a:effectLst/>
                <a:uLnTx/>
                <a:uFillTx/>
                <a:latin typeface="Arial"/>
                <a:ea typeface="+mn-ea"/>
                <a:cs typeface="+mn-cs"/>
              </a:rPr>
              <a:t>No Commission intervention </a:t>
            </a:r>
            <a:r>
              <a:rPr kumimoji="0" lang="en-GB" sz="1800" b="0" i="0" u="none" strike="noStrike" kern="1200" cap="none" spc="0" normalizeH="0" baseline="0" noProof="0">
                <a:ln>
                  <a:noFill/>
                </a:ln>
                <a:solidFill>
                  <a:srgbClr val="000000"/>
                </a:solidFill>
                <a:effectLst/>
                <a:uLnTx/>
                <a:uFillTx/>
                <a:latin typeface="Arial"/>
                <a:ea typeface="+mn-ea"/>
                <a:cs typeface="+mn-cs"/>
              </a:rPr>
              <a:t>in defining the roles, except for:</a:t>
            </a:r>
          </a:p>
          <a:p>
            <a:pPr marL="285750" marR="0" lvl="0" indent="-285750" algn="l" defTabSz="685800" rtl="0" eaLnBrk="0" fontAlgn="auto" latinLnBrk="0" hangingPunct="0">
              <a:lnSpc>
                <a:spcPct val="95000"/>
              </a:lnSpc>
              <a:spcBef>
                <a:spcPts val="1350"/>
              </a:spcBef>
              <a:spcAft>
                <a:spcPts val="0"/>
              </a:spcAft>
              <a:buClr>
                <a:srgbClr val="000000"/>
              </a:buClr>
              <a:buSzTx/>
              <a:buFont typeface="Wingdings" panose="05000000000000000000" pitchFamily="2" charset="2"/>
              <a:buChar char="Ø"/>
              <a:tabLst/>
              <a:defRPr/>
            </a:pPr>
            <a:endParaRPr kumimoji="0" lang="fr-BE" sz="1800" b="0" i="0" u="none" strike="noStrike" kern="1200" cap="none" spc="0" normalizeH="0" baseline="0" noProof="0">
              <a:ln>
                <a:noFill/>
              </a:ln>
              <a:solidFill>
                <a:srgbClr val="000000"/>
              </a:solidFill>
              <a:effectLst/>
              <a:uLnTx/>
              <a:uFillTx/>
              <a:latin typeface="Arial"/>
              <a:ea typeface="+mn-ea"/>
              <a:cs typeface="+mn-cs"/>
            </a:endParaRPr>
          </a:p>
          <a:p>
            <a:pPr marL="285750" marR="0" lvl="0" indent="-285750" algn="l" defTabSz="685800" rtl="0" eaLnBrk="0" fontAlgn="auto" latinLnBrk="0" hangingPunct="0">
              <a:lnSpc>
                <a:spcPct val="95000"/>
              </a:lnSpc>
              <a:spcBef>
                <a:spcPts val="1350"/>
              </a:spcBef>
              <a:spcAft>
                <a:spcPts val="0"/>
              </a:spcAft>
              <a:buClr>
                <a:srgbClr val="000000"/>
              </a:buClr>
              <a:buSzTx/>
              <a:buFont typeface="Wingdings" panose="05000000000000000000" pitchFamily="2" charset="2"/>
              <a:buChar char="Ø"/>
              <a:tabLst/>
              <a:defRPr/>
            </a:pPr>
            <a:endParaRPr kumimoji="0" lang="fr-BE"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002647150"/>
              </p:ext>
            </p:extLst>
          </p:nvPr>
        </p:nvGraphicFramePr>
        <p:xfrm>
          <a:off x="1293786" y="2419155"/>
          <a:ext cx="8820728" cy="1357450"/>
        </p:xfrm>
        <a:graphic>
          <a:graphicData uri="http://schemas.openxmlformats.org/drawingml/2006/table">
            <a:tbl>
              <a:tblPr firstRow="1" bandRow="1">
                <a:tableStyleId>{74C1A8A3-306A-4EB7-A6B1-4F7E0EB9C5D6}</a:tableStyleId>
              </a:tblPr>
              <a:tblGrid>
                <a:gridCol w="4410364">
                  <a:extLst>
                    <a:ext uri="{9D8B030D-6E8A-4147-A177-3AD203B41FA5}">
                      <a16:colId xmlns:a16="http://schemas.microsoft.com/office/drawing/2014/main" val="1494650034"/>
                    </a:ext>
                  </a:extLst>
                </a:gridCol>
                <a:gridCol w="4410364">
                  <a:extLst>
                    <a:ext uri="{9D8B030D-6E8A-4147-A177-3AD203B41FA5}">
                      <a16:colId xmlns:a16="http://schemas.microsoft.com/office/drawing/2014/main" val="130231547"/>
                    </a:ext>
                  </a:extLst>
                </a:gridCol>
              </a:tblGrid>
              <a:tr h="678725">
                <a:tc>
                  <a:txBody>
                    <a:bodyPr/>
                    <a:lstStyle/>
                    <a:p>
                      <a:pPr algn="ctr"/>
                      <a:r>
                        <a:rPr lang="fr-BE"/>
                        <a:t>Organisation role</a:t>
                      </a:r>
                      <a:endParaRPr lang="en-GB"/>
                    </a:p>
                  </a:txBody>
                  <a:tcPr/>
                </a:tc>
                <a:tc>
                  <a:txBody>
                    <a:bodyPr/>
                    <a:lstStyle/>
                    <a:p>
                      <a:pPr algn="ctr"/>
                      <a:r>
                        <a:rPr lang="fr-BE"/>
                        <a:t>Project role</a:t>
                      </a:r>
                      <a:endParaRPr lang="en-GB"/>
                    </a:p>
                  </a:txBody>
                  <a:tcPr/>
                </a:tc>
                <a:extLst>
                  <a:ext uri="{0D108BD9-81ED-4DB2-BD59-A6C34878D82A}">
                    <a16:rowId xmlns:a16="http://schemas.microsoft.com/office/drawing/2014/main" val="1647800746"/>
                  </a:ext>
                </a:extLst>
              </a:tr>
              <a:tr h="678725">
                <a:tc>
                  <a:txBody>
                    <a:bodyPr/>
                    <a:lstStyle/>
                    <a:p>
                      <a:pPr algn="ctr"/>
                      <a:r>
                        <a:rPr lang="fr-BE"/>
                        <a:t>LEAR</a:t>
                      </a:r>
                      <a:endParaRPr lang="en-GB">
                        <a:solidFill>
                          <a:srgbClr val="024EA2"/>
                        </a:solidFill>
                      </a:endParaRPr>
                    </a:p>
                  </a:txBody>
                  <a:tcPr/>
                </a:tc>
                <a:tc>
                  <a:txBody>
                    <a:bodyPr/>
                    <a:lstStyle/>
                    <a:p>
                      <a:pPr algn="ctr"/>
                      <a:r>
                        <a:rPr lang="fr-BE"/>
                        <a:t>Primary Coordinator</a:t>
                      </a:r>
                      <a:r>
                        <a:rPr lang="fr-BE" baseline="0"/>
                        <a:t> Contact</a:t>
                      </a:r>
                      <a:endParaRPr lang="en-GB">
                        <a:solidFill>
                          <a:srgbClr val="024EA2"/>
                        </a:solidFill>
                      </a:endParaRPr>
                    </a:p>
                  </a:txBody>
                  <a:tcPr/>
                </a:tc>
                <a:extLst>
                  <a:ext uri="{0D108BD9-81ED-4DB2-BD59-A6C34878D82A}">
                    <a16:rowId xmlns:a16="http://schemas.microsoft.com/office/drawing/2014/main" val="3362259129"/>
                  </a:ext>
                </a:extLst>
              </a:tr>
            </a:tbl>
          </a:graphicData>
        </a:graphic>
      </p:graphicFrame>
      <p:grpSp>
        <p:nvGrpSpPr>
          <p:cNvPr id="7" name="Group 185"/>
          <p:cNvGrpSpPr>
            <a:grpSpLocks noChangeAspect="1"/>
          </p:cNvGrpSpPr>
          <p:nvPr/>
        </p:nvGrpSpPr>
        <p:grpSpPr bwMode="auto">
          <a:xfrm>
            <a:off x="9473059" y="3172818"/>
            <a:ext cx="400368" cy="461486"/>
            <a:chOff x="2810" y="391"/>
            <a:chExt cx="453" cy="525"/>
          </a:xfrm>
          <a:effectLst>
            <a:outerShdw blurRad="25400" dist="127000" dir="21000000" sx="76000" sy="76000" kx="-1200000" algn="bl" rotWithShape="0">
              <a:prstClr val="black">
                <a:alpha val="50000"/>
              </a:prstClr>
            </a:outerShdw>
          </a:effectLst>
        </p:grpSpPr>
        <p:sp>
          <p:nvSpPr>
            <p:cNvPr id="8" name="AutoShape 19"/>
            <p:cNvSpPr>
              <a:spLocks noChangeArrowheads="1"/>
            </p:cNvSpPr>
            <p:nvPr/>
          </p:nvSpPr>
          <p:spPr bwMode="auto">
            <a:xfrm rot="-5400000">
              <a:off x="2911" y="565"/>
              <a:ext cx="251" cy="453"/>
            </a:xfrm>
            <a:prstGeom prst="flowChartDelay">
              <a:avLst/>
            </a:prstGeom>
            <a:solidFill>
              <a:srgbClr val="C00000"/>
            </a:solidFill>
            <a:ln w="9525">
              <a:solidFill>
                <a:schemeClr val="tx1"/>
              </a:solidFill>
              <a:miter lim="800000"/>
              <a:headEnd/>
              <a:tailEnd/>
            </a:ln>
            <a:effectLst/>
          </p:spPr>
          <p:txBody>
            <a:bodyPr vert="eaVert" wrap="none" anchor="ctr"/>
            <a:lstStyle/>
            <a:p>
              <a:pPr marL="0" marR="0" lvl="0" indent="0" algn="ctr" defTabSz="685800" rtl="0" eaLnBrk="1" fontAlgn="auto" latinLnBrk="0" hangingPunct="1">
                <a:lnSpc>
                  <a:spcPct val="170000"/>
                </a:lnSpc>
                <a:spcBef>
                  <a:spcPts val="0"/>
                </a:spcBef>
                <a:spcAft>
                  <a:spcPts val="0"/>
                </a:spcAft>
                <a:buClrTx/>
                <a:buSzTx/>
                <a:buFontTx/>
                <a:buNone/>
                <a:tabLst/>
                <a:defRPr/>
              </a:pPr>
              <a:r>
                <a:rPr kumimoji="0" lang="en-GB" sz="825"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mn-cs"/>
                </a:rPr>
                <a:t>PCoCo</a:t>
              </a:r>
            </a:p>
          </p:txBody>
        </p:sp>
        <p:grpSp>
          <p:nvGrpSpPr>
            <p:cNvPr id="9" name="Group 187"/>
            <p:cNvGrpSpPr>
              <a:grpSpLocks/>
            </p:cNvGrpSpPr>
            <p:nvPr/>
          </p:nvGrpSpPr>
          <p:grpSpPr bwMode="auto">
            <a:xfrm>
              <a:off x="2879" y="391"/>
              <a:ext cx="318" cy="364"/>
              <a:chOff x="2879" y="391"/>
              <a:chExt cx="318" cy="364"/>
            </a:xfrm>
          </p:grpSpPr>
          <p:grpSp>
            <p:nvGrpSpPr>
              <p:cNvPr id="10" name="Group 21"/>
              <p:cNvGrpSpPr>
                <a:grpSpLocks/>
              </p:cNvGrpSpPr>
              <p:nvPr/>
            </p:nvGrpSpPr>
            <p:grpSpPr bwMode="auto">
              <a:xfrm>
                <a:off x="2879" y="391"/>
                <a:ext cx="318" cy="364"/>
                <a:chOff x="1065" y="2023"/>
                <a:chExt cx="318" cy="364"/>
              </a:xfrm>
            </p:grpSpPr>
            <p:sp>
              <p:nvSpPr>
                <p:cNvPr id="13" name="AutoShape 22"/>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Oval 23"/>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t" anchorCtr="1"/>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mn-cs"/>
                  </a:endParaRPr>
                </a:p>
              </p:txBody>
            </p:sp>
          </p:grpSp>
          <p:sp>
            <p:nvSpPr>
              <p:cNvPr id="11" name="AutoShape 24"/>
              <p:cNvSpPr>
                <a:spLocks noChangeArrowheads="1"/>
              </p:cNvSpPr>
              <p:nvPr/>
            </p:nvSpPr>
            <p:spPr bwMode="auto">
              <a:xfrm>
                <a:off x="2880" y="391"/>
                <a:ext cx="314" cy="272"/>
              </a:xfrm>
              <a:custGeom>
                <a:avLst/>
                <a:gdLst>
                  <a:gd name="G0" fmla="+- 17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70"/>
                  <a:gd name="G18" fmla="*/ 170 1 2"/>
                  <a:gd name="G19" fmla="+- G18 5400 0"/>
                  <a:gd name="G20" fmla="cos G19 11796480"/>
                  <a:gd name="G21" fmla="sin G19 11796480"/>
                  <a:gd name="G22" fmla="+- G20 10800 0"/>
                  <a:gd name="G23" fmla="+- G21 10800 0"/>
                  <a:gd name="G24" fmla="+- 10800 0 G20"/>
                  <a:gd name="G25" fmla="+- 170 10800 0"/>
                  <a:gd name="G26" fmla="?: G9 G17 G25"/>
                  <a:gd name="G27" fmla="?: G9 0 21600"/>
                  <a:gd name="G28" fmla="cos 10800 11796480"/>
                  <a:gd name="G29" fmla="sin 10800 11796480"/>
                  <a:gd name="G30" fmla="sin 17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15 w 21600"/>
                  <a:gd name="T15" fmla="*/ 10800 h 21600"/>
                  <a:gd name="T16" fmla="*/ 10800 w 21600"/>
                  <a:gd name="T17" fmla="*/ 10630 h 21600"/>
                  <a:gd name="T18" fmla="*/ 16285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630" y="10800"/>
                    </a:moveTo>
                    <a:cubicBezTo>
                      <a:pt x="10630" y="10706"/>
                      <a:pt x="10706" y="10630"/>
                      <a:pt x="10800" y="10630"/>
                    </a:cubicBezTo>
                    <a:cubicBezTo>
                      <a:pt x="10893" y="10629"/>
                      <a:pt x="10969" y="10706"/>
                      <a:pt x="10970" y="10799"/>
                    </a:cubicBezTo>
                    <a:lnTo>
                      <a:pt x="21600" y="10800"/>
                    </a:lnTo>
                    <a:cubicBezTo>
                      <a:pt x="21600" y="4835"/>
                      <a:pt x="16764" y="0"/>
                      <a:pt x="10800" y="0"/>
                    </a:cubicBezTo>
                    <a:cubicBezTo>
                      <a:pt x="4835" y="0"/>
                      <a:pt x="0" y="4835"/>
                      <a:pt x="0" y="10800"/>
                    </a:cubicBezTo>
                    <a:close/>
                  </a:path>
                </a:pathLst>
              </a:custGeom>
              <a:solidFill>
                <a:srgbClr val="C00000"/>
              </a:solidFill>
              <a:ln w="9525">
                <a:solidFill>
                  <a:schemeClr val="tx1"/>
                </a:solidFill>
                <a:miter lim="800000"/>
                <a:headEnd/>
                <a:tailEnd/>
              </a:ln>
              <a:effectLst/>
            </p:spPr>
            <p:txBody>
              <a:bodyPr wrap="none" anchor="t" anchorCtr="1"/>
              <a:lstStyle/>
              <a:p>
                <a:pPr marL="0" marR="0" lvl="0" indent="0" algn="ctr" defTabSz="685800" rtl="0" eaLnBrk="1" fontAlgn="auto" latinLnBrk="0" hangingPunct="1">
                  <a:lnSpc>
                    <a:spcPct val="8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000000"/>
                  </a:solidFill>
                  <a:effectLst/>
                  <a:uLnTx/>
                  <a:uFillTx/>
                  <a:latin typeface="Arial Black" pitchFamily="34" charset="0"/>
                  <a:ea typeface="+mn-ea"/>
                  <a:cs typeface="+mn-cs"/>
                </a:endParaRPr>
              </a:p>
            </p:txBody>
          </p:sp>
          <p:sp>
            <p:nvSpPr>
              <p:cNvPr id="12" name="AutoShape 25"/>
              <p:cNvSpPr>
                <a:spLocks noChangeArrowheads="1"/>
              </p:cNvSpPr>
              <p:nvPr/>
            </p:nvSpPr>
            <p:spPr bwMode="auto">
              <a:xfrm rot="-5400000">
                <a:off x="3016" y="366"/>
                <a:ext cx="46" cy="317"/>
              </a:xfrm>
              <a:prstGeom prst="moon">
                <a:avLst>
                  <a:gd name="adj" fmla="val 70588"/>
                </a:avLst>
              </a:prstGeom>
              <a:solidFill>
                <a:srgbClr val="C00000"/>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grpSp>
      </p:grpSp>
      <p:grpSp>
        <p:nvGrpSpPr>
          <p:cNvPr id="15" name="Group 37"/>
          <p:cNvGrpSpPr>
            <a:grpSpLocks noChangeAspect="1"/>
          </p:cNvGrpSpPr>
          <p:nvPr/>
        </p:nvGrpSpPr>
        <p:grpSpPr bwMode="auto">
          <a:xfrm>
            <a:off x="4097146" y="3097880"/>
            <a:ext cx="399239" cy="461486"/>
            <a:chOff x="3198" y="1344"/>
            <a:chExt cx="453" cy="523"/>
          </a:xfrm>
          <a:effectLst>
            <a:outerShdw blurRad="25400" dist="127000" dir="21000000" sx="76000" sy="76000" kx="-1200000" algn="bl" rotWithShape="0">
              <a:prstClr val="black">
                <a:alpha val="50000"/>
              </a:prstClr>
            </a:outerShdw>
          </a:effectLst>
        </p:grpSpPr>
        <p:sp>
          <p:nvSpPr>
            <p:cNvPr id="16" name="AutoShape 38"/>
            <p:cNvSpPr>
              <a:spLocks noChangeArrowheads="1"/>
            </p:cNvSpPr>
            <p:nvPr/>
          </p:nvSpPr>
          <p:spPr bwMode="auto">
            <a:xfrm rot="-5400000">
              <a:off x="3300" y="1518"/>
              <a:ext cx="250" cy="453"/>
            </a:xfrm>
            <a:prstGeom prst="flowChartDelay">
              <a:avLst/>
            </a:prstGeom>
            <a:solidFill>
              <a:srgbClr val="339966"/>
            </a:solidFill>
            <a:ln w="9525">
              <a:solidFill>
                <a:schemeClr val="tx1"/>
              </a:solidFill>
              <a:miter lim="800000"/>
              <a:headEnd/>
              <a:tailEnd/>
            </a:ln>
            <a:effectLst/>
          </p:spPr>
          <p:txBody>
            <a:bodyPr vert="eaVert" wrap="none" anchor="ctr"/>
            <a:lstStyle/>
            <a:p>
              <a:pPr marL="0" marR="0" lvl="0" indent="0" algn="ctr" defTabSz="685800" rtl="0" eaLnBrk="1" fontAlgn="auto" latinLnBrk="0" hangingPunct="1">
                <a:lnSpc>
                  <a:spcPct val="170000"/>
                </a:lnSpc>
                <a:spcBef>
                  <a:spcPts val="0"/>
                </a:spcBef>
                <a:spcAft>
                  <a:spcPts val="0"/>
                </a:spcAft>
                <a:buClrTx/>
                <a:buSzTx/>
                <a:buFontTx/>
                <a:buNone/>
                <a:tabLst/>
                <a:defRPr/>
              </a:pPr>
              <a:r>
                <a:rPr kumimoji="0" lang="en-GB" sz="825"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Black" pitchFamily="34" charset="0"/>
                  <a:ea typeface="+mn-ea"/>
                  <a:cs typeface="+mn-cs"/>
                </a:rPr>
                <a:t>LEAR</a:t>
              </a:r>
            </a:p>
          </p:txBody>
        </p:sp>
        <p:grpSp>
          <p:nvGrpSpPr>
            <p:cNvPr id="17" name="Group 39"/>
            <p:cNvGrpSpPr>
              <a:grpSpLocks/>
            </p:cNvGrpSpPr>
            <p:nvPr/>
          </p:nvGrpSpPr>
          <p:grpSpPr bwMode="auto">
            <a:xfrm>
              <a:off x="3265" y="1344"/>
              <a:ext cx="318" cy="364"/>
              <a:chOff x="1065" y="2023"/>
              <a:chExt cx="318" cy="364"/>
            </a:xfrm>
          </p:grpSpPr>
          <p:sp>
            <p:nvSpPr>
              <p:cNvPr id="18" name="AutoShape 40"/>
              <p:cNvSpPr>
                <a:spLocks noChangeArrowheads="1"/>
              </p:cNvSpPr>
              <p:nvPr/>
            </p:nvSpPr>
            <p:spPr bwMode="auto">
              <a:xfrm rot="10800000">
                <a:off x="1111" y="2296"/>
                <a:ext cx="227" cy="91"/>
              </a:xfrm>
              <a:prstGeom prst="triangle">
                <a:avLst>
                  <a:gd name="adj" fmla="val 50000"/>
                </a:avLst>
              </a:prstGeom>
              <a:solidFill>
                <a:srgbClr val="FFE2C5"/>
              </a:solidFill>
              <a:ln w="9525">
                <a:solidFill>
                  <a:schemeClr val="tx1"/>
                </a:solidFill>
                <a:miter lim="800000"/>
                <a:headEnd/>
                <a:tailEnd/>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Oval 41"/>
              <p:cNvSpPr>
                <a:spLocks noChangeArrowheads="1"/>
              </p:cNvSpPr>
              <p:nvPr/>
            </p:nvSpPr>
            <p:spPr bwMode="auto">
              <a:xfrm>
                <a:off x="1065" y="2023"/>
                <a:ext cx="318" cy="318"/>
              </a:xfrm>
              <a:prstGeom prst="ellipse">
                <a:avLst/>
              </a:prstGeom>
              <a:solidFill>
                <a:srgbClr val="FFE2C5"/>
              </a:solidFill>
              <a:ln w="9525">
                <a:solidFill>
                  <a:schemeClr val="tx1"/>
                </a:solidFill>
                <a:round/>
                <a:headEnd/>
                <a:tailE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Black" pitchFamily="34" charset="0"/>
                  <a:ea typeface="+mn-ea"/>
                  <a:cs typeface="+mn-cs"/>
                </a:endParaRPr>
              </a:p>
            </p:txBody>
          </p:sp>
        </p:grpSp>
      </p:grpSp>
    </p:spTree>
    <p:extLst>
      <p:ext uri="{BB962C8B-B14F-4D97-AF65-F5344CB8AC3E}">
        <p14:creationId xmlns:p14="http://schemas.microsoft.com/office/powerpoint/2010/main" val="3507769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889000" y="1488167"/>
            <a:ext cx="10769600" cy="4964949"/>
          </a:xfrm>
          <a:prstGeom prst="rect">
            <a:avLst/>
          </a:prstGeom>
          <a:noFill/>
          <a:ln w="9525">
            <a:noFill/>
            <a:miter lim="800000"/>
            <a:headEnd/>
            <a:tailEnd/>
          </a:ln>
        </p:spPr>
        <p:txBody>
          <a:bodyPr wrap="square" lIns="91440" tIns="45720" rIns="91440" bIns="45720" anchor="t">
            <a:spAutoFit/>
          </a:bodyPr>
          <a:lstStyle/>
          <a:p>
            <a:pPr marL="265430" indent="-265430" defTabSz="685800" eaLnBrk="0" hangingPunct="0">
              <a:lnSpc>
                <a:spcPct val="95000"/>
              </a:lnSpc>
              <a:spcBef>
                <a:spcPts val="1800"/>
              </a:spcBef>
              <a:buClr>
                <a:srgbClr val="000000"/>
              </a:buClr>
              <a:buFontTx/>
              <a:buChar char="•"/>
              <a:defRPr/>
            </a:pPr>
            <a:r>
              <a:rPr lang="en-GB" sz="2200"/>
              <a:t>The </a:t>
            </a:r>
            <a:r>
              <a:rPr lang="en-GB" sz="2200" b="1">
                <a:solidFill>
                  <a:schemeClr val="tx2"/>
                </a:solidFill>
              </a:rPr>
              <a:t>minimum configuration </a:t>
            </a:r>
            <a:r>
              <a:rPr lang="en-GB" sz="2200"/>
              <a:t>of a consortium is:</a:t>
            </a:r>
            <a:endParaRPr lang="en-US"/>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The Primary Coordinator Contact</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Participant Contact per beneficiary</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LEAR per organisation</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Legal Signatory per organisation</a:t>
            </a:r>
          </a:p>
          <a:p>
            <a:pPr marL="628650" lvl="1" indent="-285750" defTabSz="685800" eaLnBrk="0" hangingPunct="0">
              <a:lnSpc>
                <a:spcPct val="95000"/>
              </a:lnSpc>
              <a:spcBef>
                <a:spcPts val="450"/>
              </a:spcBef>
              <a:buClr>
                <a:srgbClr val="000000"/>
              </a:buClr>
              <a:buFont typeface="Wingdings" panose="05000000000000000000" pitchFamily="2" charset="2"/>
              <a:buChar char="q"/>
              <a:defRPr/>
            </a:pPr>
            <a:r>
              <a:rPr lang="en-GB" sz="2200"/>
              <a:t>1 Financial Signatory per organisation</a:t>
            </a:r>
          </a:p>
          <a:p>
            <a:pPr marL="265430" indent="-265430" defTabSz="685800" eaLnBrk="0" hangingPunct="0">
              <a:lnSpc>
                <a:spcPct val="95000"/>
              </a:lnSpc>
              <a:spcBef>
                <a:spcPts val="1800"/>
              </a:spcBef>
              <a:buClr>
                <a:srgbClr val="000000"/>
              </a:buClr>
              <a:buFontTx/>
              <a:buChar char="•"/>
              <a:defRPr/>
            </a:pPr>
            <a:r>
              <a:rPr lang="en-GB" sz="2200"/>
              <a:t>One person (= 1 EU Login account) can have </a:t>
            </a:r>
            <a:r>
              <a:rPr lang="en-GB" sz="2200" b="1">
                <a:solidFill>
                  <a:schemeClr val="tx2"/>
                </a:solidFill>
              </a:rPr>
              <a:t>as many roles as necessary</a:t>
            </a:r>
            <a:r>
              <a:rPr lang="en-GB" sz="2200"/>
              <a:t> at the same time </a:t>
            </a:r>
            <a:r>
              <a:rPr lang="en-GB" sz="2200" i="1"/>
              <a:t>(e.g. the owner of a one-person SME can be </a:t>
            </a:r>
            <a:r>
              <a:rPr lang="en-GB" sz="2200" i="1" err="1"/>
              <a:t>PCoCo</a:t>
            </a:r>
            <a:r>
              <a:rPr lang="en-GB" sz="2200" i="1"/>
              <a:t>, LEAR, PLSIGN and PFSIGN)</a:t>
            </a:r>
            <a:endParaRPr lang="en-GB" sz="2200" i="1">
              <a:cs typeface="Arial"/>
            </a:endParaRPr>
          </a:p>
          <a:p>
            <a:pPr marL="265430" indent="-265430" defTabSz="685800" eaLnBrk="0" hangingPunct="0">
              <a:lnSpc>
                <a:spcPct val="95000"/>
              </a:lnSpc>
              <a:spcBef>
                <a:spcPts val="1800"/>
              </a:spcBef>
              <a:buClr>
                <a:srgbClr val="000000"/>
              </a:buClr>
              <a:buFontTx/>
              <a:buChar char="•"/>
              <a:defRPr/>
            </a:pPr>
            <a:r>
              <a:rPr lang="en-GB" sz="2200" b="1">
                <a:solidFill>
                  <a:schemeClr val="tx2"/>
                </a:solidFill>
              </a:rPr>
              <a:t>External Partners define the roles</a:t>
            </a:r>
            <a:r>
              <a:rPr lang="en-GB" sz="2200"/>
              <a:t>. There is </a:t>
            </a:r>
            <a:r>
              <a:rPr lang="en-GB" sz="2200" b="1">
                <a:solidFill>
                  <a:schemeClr val="accent4"/>
                </a:solidFill>
              </a:rPr>
              <a:t>no Commission intervention</a:t>
            </a:r>
            <a:r>
              <a:rPr lang="en-GB" sz="2200" b="1">
                <a:solidFill>
                  <a:srgbClr val="FF0000"/>
                </a:solidFill>
              </a:rPr>
              <a:t> </a:t>
            </a:r>
            <a:r>
              <a:rPr lang="en-GB" sz="2200"/>
              <a:t>in defining the roles except for the LEAR and Primary Coordinator Contact. </a:t>
            </a:r>
            <a:endParaRPr lang="en-GB" sz="2200">
              <a:cs typeface="Arial"/>
            </a:endParaRPr>
          </a:p>
          <a:p>
            <a:pPr marL="265430" indent="-265430" defTabSz="685800" eaLnBrk="0" hangingPunct="0">
              <a:lnSpc>
                <a:spcPct val="95000"/>
              </a:lnSpc>
              <a:spcBef>
                <a:spcPts val="1800"/>
              </a:spcBef>
              <a:buClr>
                <a:srgbClr val="000000"/>
              </a:buClr>
              <a:buFontTx/>
              <a:buChar char="•"/>
              <a:defRPr/>
            </a:pPr>
            <a:endParaRPr lang="en-GB" sz="2200" i="1">
              <a:cs typeface="Arial"/>
            </a:endParaRPr>
          </a:p>
        </p:txBody>
      </p:sp>
      <p:sp>
        <p:nvSpPr>
          <p:cNvPr id="4" name="Learning  Outcomes"/>
          <p:cNvSpPr txBox="1"/>
          <p:nvPr/>
        </p:nvSpPr>
        <p:spPr>
          <a:xfrm>
            <a:off x="1098804" y="579520"/>
            <a:ext cx="10834897"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1"/>
                </a:solidFill>
              </a:rPr>
              <a:t>Summary</a:t>
            </a:r>
            <a:endParaRPr sz="4400">
              <a:solidFill>
                <a:schemeClr val="tx1"/>
              </a:solidFill>
            </a:endParaRPr>
          </a:p>
        </p:txBody>
      </p:sp>
    </p:spTree>
    <p:extLst>
      <p:ext uri="{BB962C8B-B14F-4D97-AF65-F5344CB8AC3E}">
        <p14:creationId xmlns:p14="http://schemas.microsoft.com/office/powerpoint/2010/main" val="8247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1476" y="982663"/>
            <a:ext cx="10156297" cy="2387600"/>
          </a:xfrm>
        </p:spPr>
        <p:txBody>
          <a:bodyPr/>
          <a:lstStyle/>
          <a:p>
            <a:r>
              <a:rPr lang="en-IE" sz="5000" b="1"/>
              <a:t>Participant Identification Code</a:t>
            </a:r>
            <a:endParaRPr lang="en-GB" sz="5000" b="1"/>
          </a:p>
        </p:txBody>
      </p:sp>
      <p:sp>
        <p:nvSpPr>
          <p:cNvPr id="3" name="Rectangle 2"/>
          <p:cNvSpPr/>
          <p:nvPr/>
        </p:nvSpPr>
        <p:spPr>
          <a:xfrm>
            <a:off x="1031476" y="3558595"/>
            <a:ext cx="6955808" cy="882293"/>
          </a:xfrm>
          <a:prstGeom prst="rect">
            <a:avLst/>
          </a:prstGeom>
        </p:spPr>
        <p:txBody>
          <a:bodyPr wrap="square" lIns="91440" tIns="45720" rIns="91440" bIns="45720" anchor="t">
            <a:spAutoFit/>
          </a:bodyPr>
          <a:lstStyle/>
          <a:p>
            <a:pPr>
              <a:spcAft>
                <a:spcPts val="400"/>
              </a:spcAft>
            </a:pPr>
            <a:r>
              <a:rPr lang="en-IE" sz="2400" b="1">
                <a:solidFill>
                  <a:schemeClr val="bg1"/>
                </a:solidFill>
              </a:rPr>
              <a:t>External Partner Registration Process in the </a:t>
            </a:r>
          </a:p>
          <a:p>
            <a:pPr>
              <a:spcAft>
                <a:spcPts val="500"/>
              </a:spcAft>
            </a:pPr>
            <a:r>
              <a:rPr lang="en-IE" sz="2400" b="1">
                <a:solidFill>
                  <a:schemeClr val="bg1"/>
                </a:solidFill>
              </a:rPr>
              <a:t>Funding and Tender Opportunities Portal</a:t>
            </a:r>
            <a:endParaRPr lang="en-GB" sz="2400" b="1">
              <a:solidFill>
                <a:schemeClr val="bg1"/>
              </a:solidFill>
            </a:endParaRPr>
          </a:p>
        </p:txBody>
      </p:sp>
    </p:spTree>
    <p:extLst>
      <p:ext uri="{BB962C8B-B14F-4D97-AF65-F5344CB8AC3E}">
        <p14:creationId xmlns:p14="http://schemas.microsoft.com/office/powerpoint/2010/main" val="111332878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035376" y="324812"/>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a:t>External Partner Registration</a:t>
            </a:r>
            <a:endParaRPr lang="en-GB" sz="3600" b="1"/>
          </a:p>
        </p:txBody>
      </p:sp>
      <p:sp>
        <p:nvSpPr>
          <p:cNvPr id="7" name="Rectangle 6"/>
          <p:cNvSpPr/>
          <p:nvPr/>
        </p:nvSpPr>
        <p:spPr>
          <a:xfrm>
            <a:off x="532263" y="1284591"/>
            <a:ext cx="11304896" cy="4647426"/>
          </a:xfrm>
          <a:prstGeom prst="rect">
            <a:avLst/>
          </a:prstGeom>
        </p:spPr>
        <p:txBody>
          <a:bodyPr wrap="square" lIns="91440" tIns="45720" rIns="91440" bIns="45720" anchor="t">
            <a:spAutoFit/>
          </a:bodyPr>
          <a:lstStyle/>
          <a:p>
            <a:pPr marL="285750" indent="-285750">
              <a:buFont typeface="Wingdings" panose="05000000000000000000" pitchFamily="2" charset="2"/>
              <a:buChar char="Ø"/>
            </a:pPr>
            <a:endParaRPr lang="fr-BE" b="1" i="1">
              <a:solidFill>
                <a:srgbClr val="00B050"/>
              </a:solidFill>
            </a:endParaRPr>
          </a:p>
          <a:p>
            <a:endParaRPr lang="fr-BE" b="1" u="sng">
              <a:solidFill>
                <a:srgbClr val="00B050"/>
              </a:solidFill>
            </a:endParaRPr>
          </a:p>
          <a:p>
            <a:pPr lvl="1"/>
            <a:r>
              <a:rPr lang="fr-BE" sz="2000" b="1">
                <a:solidFill>
                  <a:srgbClr val="024EA2"/>
                </a:solidFill>
              </a:rPr>
              <a:t>         </a:t>
            </a:r>
            <a:r>
              <a:rPr lang="fr-BE" sz="2000" b="1" err="1">
                <a:solidFill>
                  <a:srgbClr val="024EA2"/>
                </a:solidFill>
              </a:rPr>
              <a:t>What</a:t>
            </a:r>
            <a:r>
              <a:rPr lang="fr-BE" sz="2000" b="1">
                <a:solidFill>
                  <a:srgbClr val="024EA2"/>
                </a:solidFill>
              </a:rPr>
              <a:t> </a:t>
            </a:r>
            <a:r>
              <a:rPr lang="fr-BE" sz="2000" b="1" err="1">
                <a:solidFill>
                  <a:srgbClr val="024EA2"/>
                </a:solidFill>
              </a:rPr>
              <a:t>is</a:t>
            </a:r>
            <a:r>
              <a:rPr lang="fr-BE" sz="2000" b="1">
                <a:solidFill>
                  <a:srgbClr val="024EA2"/>
                </a:solidFill>
              </a:rPr>
              <a:t> a PIC?</a:t>
            </a:r>
            <a:endParaRPr lang="fr-BE" sz="2000" b="1">
              <a:solidFill>
                <a:srgbClr val="024EA2"/>
              </a:solidFill>
              <a:cs typeface="Arial"/>
            </a:endParaRPr>
          </a:p>
          <a:p>
            <a:pPr lvl="1"/>
            <a:endParaRPr lang="fr-BE" sz="2000" b="1" u="sng">
              <a:solidFill>
                <a:srgbClr val="024EA2"/>
              </a:solidFill>
            </a:endParaRPr>
          </a:p>
          <a:p>
            <a:pPr lvl="1"/>
            <a:r>
              <a:rPr lang="fr-BE" sz="2200"/>
              <a:t>PIC stands for </a:t>
            </a:r>
            <a:r>
              <a:rPr lang="en-GB" sz="2200" b="1">
                <a:solidFill>
                  <a:schemeClr val="accent4"/>
                </a:solidFill>
              </a:rPr>
              <a:t>Participant Identification Code</a:t>
            </a:r>
            <a:r>
              <a:rPr lang="en-GB" sz="2200"/>
              <a:t>. This 9-digit reference is granted to an organisation that </a:t>
            </a:r>
            <a:r>
              <a:rPr lang="en-GB" sz="2200">
                <a:hlinkClick r:id="rId2"/>
              </a:rPr>
              <a:t>registers on the Funding &amp; Tender Opportunties Portal</a:t>
            </a:r>
            <a:r>
              <a:rPr lang="en-GB" sz="2200"/>
              <a:t>. PICs will therefore replace PADOR’s EuropeAid IDs and complement Legal Entity Files (LEF)</a:t>
            </a:r>
            <a:endParaRPr lang="en-GB" sz="2200">
              <a:cs typeface="Arial"/>
            </a:endParaRPr>
          </a:p>
          <a:p>
            <a:pPr lvl="1"/>
            <a:endParaRPr lang="en-GB" sz="2200">
              <a:cs typeface="Arial"/>
            </a:endParaRPr>
          </a:p>
          <a:p>
            <a:pPr lvl="1"/>
            <a:r>
              <a:rPr lang="en-GB" sz="2200"/>
              <a:t>A PIC will allow Applicants and Contractors in the Funding &amp; Tender Opportunities Portal to:</a:t>
            </a:r>
            <a:endParaRPr lang="en-GB" sz="2200">
              <a:cs typeface="Arial"/>
            </a:endParaRPr>
          </a:p>
          <a:p>
            <a:pPr lvl="1"/>
            <a:endParaRPr lang="en-GB" sz="2200">
              <a:cs typeface="Arial"/>
            </a:endParaRPr>
          </a:p>
          <a:p>
            <a:pPr marL="800100" lvl="1" indent="-342900">
              <a:buFont typeface="Arial" panose="020B0604020202020204" pitchFamily="34" charset="0"/>
              <a:buChar char="•"/>
            </a:pPr>
            <a:r>
              <a:rPr lang="en-GB" sz="2200"/>
              <a:t>Apply to future Calls for Proposals or Tenders;</a:t>
            </a:r>
            <a:endParaRPr lang="en-GB" sz="2200">
              <a:cs typeface="Arial"/>
            </a:endParaRPr>
          </a:p>
          <a:p>
            <a:pPr marL="800100" lvl="1" indent="-342900">
              <a:buFont typeface="Arial" panose="020B0604020202020204" pitchFamily="34" charset="0"/>
              <a:buChar char="•"/>
            </a:pPr>
            <a:r>
              <a:rPr lang="en-GB" sz="2200"/>
              <a:t>Manage their ongoing Contracts;</a:t>
            </a:r>
            <a:endParaRPr lang="en-GB" sz="2200">
              <a:cs typeface="Arial"/>
            </a:endParaRPr>
          </a:p>
          <a:p>
            <a:pPr marL="800100" lvl="1" indent="-342900">
              <a:buFont typeface="Arial" panose="020B0604020202020204" pitchFamily="34" charset="0"/>
              <a:buChar char="•"/>
            </a:pPr>
            <a:r>
              <a:rPr lang="en-GB" sz="2200"/>
              <a:t>Manage access roles for their organisation and receive notifications.</a:t>
            </a:r>
            <a:endParaRPr lang="fr-BE" sz="2200">
              <a:cs typeface="Arial"/>
            </a:endParaRPr>
          </a:p>
        </p:txBody>
      </p:sp>
      <p:sp>
        <p:nvSpPr>
          <p:cNvPr id="5" name="Oval 4">
            <a:extLst>
              <a:ext uri="{FF2B5EF4-FFF2-40B4-BE49-F238E27FC236}">
                <a16:creationId xmlns:a16="http://schemas.microsoft.com/office/drawing/2014/main" id="{D3D702E7-0F2B-4F52-B110-E911E5C45AAE}"/>
              </a:ext>
            </a:extLst>
          </p:cNvPr>
          <p:cNvSpPr/>
          <p:nvPr/>
        </p:nvSpPr>
        <p:spPr>
          <a:xfrm>
            <a:off x="1035376" y="1797235"/>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Tree>
    <p:extLst>
      <p:ext uri="{BB962C8B-B14F-4D97-AF65-F5344CB8AC3E}">
        <p14:creationId xmlns:p14="http://schemas.microsoft.com/office/powerpoint/2010/main" val="1400209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051213" y="443166"/>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a:t>Purpose</a:t>
            </a:r>
            <a:endParaRPr lang="en-GB" sz="3600" b="1"/>
          </a:p>
        </p:txBody>
      </p:sp>
      <p:sp>
        <p:nvSpPr>
          <p:cNvPr id="5" name="Rectangle 4"/>
          <p:cNvSpPr/>
          <p:nvPr/>
        </p:nvSpPr>
        <p:spPr>
          <a:xfrm>
            <a:off x="110836" y="1445005"/>
            <a:ext cx="12081164" cy="1200329"/>
          </a:xfrm>
          <a:prstGeom prst="rect">
            <a:avLst/>
          </a:prstGeom>
        </p:spPr>
        <p:txBody>
          <a:bodyPr wrap="square" lIns="91440" tIns="45720" rIns="91440" bIns="45720" anchor="t">
            <a:spAutoFit/>
          </a:bodyPr>
          <a:lstStyle/>
          <a:p>
            <a:endParaRPr lang="fr-BE" b="1" i="1">
              <a:solidFill>
                <a:srgbClr val="00B050"/>
              </a:solidFill>
            </a:endParaRPr>
          </a:p>
          <a:p>
            <a:pPr marL="285750" indent="-285750">
              <a:buFont typeface="Wingdings" panose="05000000000000000000" pitchFamily="2" charset="2"/>
              <a:buChar char="Ø"/>
            </a:pPr>
            <a:endParaRPr lang="fr-BE" b="1" u="sng">
              <a:solidFill>
                <a:srgbClr val="00B050"/>
              </a:solidFill>
            </a:endParaRPr>
          </a:p>
          <a:p>
            <a:pPr marL="285750" indent="-285750">
              <a:buFont typeface="Wingdings" panose="05000000000000000000" pitchFamily="2" charset="2"/>
              <a:buChar char="Ø"/>
            </a:pPr>
            <a:endParaRPr lang="fr-BE" b="1" i="1">
              <a:solidFill>
                <a:srgbClr val="0356B1"/>
              </a:solidFill>
            </a:endParaRPr>
          </a:p>
          <a:p>
            <a:pPr marL="285750" indent="-285750">
              <a:buFont typeface="Wingdings" panose="05000000000000000000" pitchFamily="2" charset="2"/>
              <a:buChar char="Ø"/>
            </a:pPr>
            <a:endParaRPr lang="fr-BE" b="1" i="1">
              <a:solidFill>
                <a:srgbClr val="0356B1"/>
              </a:solidFill>
            </a:endParaRPr>
          </a:p>
        </p:txBody>
      </p:sp>
      <p:sp>
        <p:nvSpPr>
          <p:cNvPr id="7" name="Rectangle 6"/>
          <p:cNvSpPr/>
          <p:nvPr/>
        </p:nvSpPr>
        <p:spPr>
          <a:xfrm>
            <a:off x="544953" y="952568"/>
            <a:ext cx="10830791" cy="5170646"/>
          </a:xfrm>
          <a:prstGeom prst="rect">
            <a:avLst/>
          </a:prstGeom>
        </p:spPr>
        <p:txBody>
          <a:bodyPr wrap="square" lIns="91440" tIns="45720" rIns="91440" bIns="45720" anchor="t">
            <a:spAutoFit/>
          </a:bodyPr>
          <a:lstStyle/>
          <a:p>
            <a:pPr lvl="1"/>
            <a:endParaRPr lang="fr-BE" sz="2200" b="1" u="sng">
              <a:solidFill>
                <a:srgbClr val="024EA2"/>
              </a:solidFill>
              <a:cs typeface="Arial"/>
            </a:endParaRPr>
          </a:p>
          <a:p>
            <a:pPr lvl="1"/>
            <a:endParaRPr lang="fr-BE" sz="2200" b="1" u="sng">
              <a:solidFill>
                <a:srgbClr val="024EA2"/>
              </a:solidFill>
              <a:cs typeface="Arial"/>
            </a:endParaRPr>
          </a:p>
          <a:p>
            <a:pPr lvl="2"/>
            <a:endParaRPr lang="fr-BE" sz="2200" b="1" u="sng">
              <a:solidFill>
                <a:srgbClr val="024EA2"/>
              </a:solidFill>
              <a:cs typeface="Arial"/>
            </a:endParaRPr>
          </a:p>
          <a:p>
            <a:pPr lvl="1"/>
            <a:r>
              <a:rPr lang="fr-BE" sz="2200"/>
              <a:t>A</a:t>
            </a:r>
            <a:r>
              <a:rPr lang="fr-BE" sz="2200">
                <a:solidFill>
                  <a:schemeClr val="accent4"/>
                </a:solidFill>
              </a:rPr>
              <a:t> </a:t>
            </a:r>
            <a:r>
              <a:rPr lang="fr-BE" sz="2200" b="1">
                <a:solidFill>
                  <a:schemeClr val="accent4"/>
                </a:solidFill>
              </a:rPr>
              <a:t>PIC Registration Campaign in the </a:t>
            </a:r>
            <a:r>
              <a:rPr lang="fr-BE" sz="2200" b="1" err="1">
                <a:solidFill>
                  <a:schemeClr val="accent4"/>
                </a:solidFill>
              </a:rPr>
              <a:t>Funding</a:t>
            </a:r>
            <a:r>
              <a:rPr lang="fr-BE" sz="2200" b="1">
                <a:solidFill>
                  <a:schemeClr val="accent4"/>
                </a:solidFill>
              </a:rPr>
              <a:t> &amp; Tender </a:t>
            </a:r>
            <a:r>
              <a:rPr lang="fr-BE" sz="2200" b="1" err="1">
                <a:solidFill>
                  <a:schemeClr val="accent4"/>
                </a:solidFill>
              </a:rPr>
              <a:t>Opportunities</a:t>
            </a:r>
            <a:r>
              <a:rPr lang="fr-BE" sz="2200" b="1">
                <a:solidFill>
                  <a:schemeClr val="accent4"/>
                </a:solidFill>
              </a:rPr>
              <a:t> Portal</a:t>
            </a:r>
            <a:r>
              <a:rPr lang="fr-BE" sz="2200" b="1"/>
              <a:t> </a:t>
            </a:r>
            <a:r>
              <a:rPr lang="fr-BE" sz="2200" err="1"/>
              <a:t>was</a:t>
            </a:r>
            <a:r>
              <a:rPr lang="fr-BE" sz="2200"/>
              <a:t> </a:t>
            </a:r>
            <a:r>
              <a:rPr lang="fr-BE" sz="2200" err="1"/>
              <a:t>launched</a:t>
            </a:r>
            <a:r>
              <a:rPr lang="fr-BE" sz="2200"/>
              <a:t> by </a:t>
            </a:r>
            <a:r>
              <a:rPr lang="fr-BE" sz="2200" b="1">
                <a:solidFill>
                  <a:srgbClr val="024EA2"/>
                </a:solidFill>
              </a:rPr>
              <a:t>INTPA PIC Management</a:t>
            </a:r>
            <a:r>
              <a:rPr lang="fr-BE" sz="2200" b="1"/>
              <a:t> </a:t>
            </a:r>
            <a:r>
              <a:rPr lang="fr-BE" sz="2200"/>
              <a:t>team in </a:t>
            </a:r>
            <a:r>
              <a:rPr lang="fr-BE" sz="2200" err="1"/>
              <a:t>early</a:t>
            </a:r>
            <a:r>
              <a:rPr lang="fr-BE" sz="2200"/>
              <a:t> 2020.</a:t>
            </a:r>
            <a:endParaRPr lang="fr-BE" sz="2200">
              <a:cs typeface="Arial"/>
            </a:endParaRPr>
          </a:p>
          <a:p>
            <a:pPr lvl="1"/>
            <a:endParaRPr lang="fr-BE" sz="2200">
              <a:cs typeface="Arial"/>
            </a:endParaRPr>
          </a:p>
          <a:p>
            <a:pPr lvl="1"/>
            <a:endParaRPr lang="fr-BE" sz="2200">
              <a:cs typeface="Arial"/>
            </a:endParaRPr>
          </a:p>
          <a:p>
            <a:pPr lvl="1"/>
            <a:r>
              <a:rPr lang="fr-BE" sz="2200" err="1"/>
              <a:t>Addressed</a:t>
            </a:r>
            <a:r>
              <a:rPr lang="fr-BE" sz="2200"/>
              <a:t> to </a:t>
            </a:r>
            <a:r>
              <a:rPr lang="fr-BE" sz="2200" err="1"/>
              <a:t>Contractors</a:t>
            </a:r>
            <a:r>
              <a:rPr lang="fr-BE" sz="2200"/>
              <a:t> </a:t>
            </a:r>
            <a:r>
              <a:rPr lang="fr-BE" sz="2200" err="1"/>
              <a:t>impacted</a:t>
            </a:r>
            <a:r>
              <a:rPr lang="fr-BE" sz="2200"/>
              <a:t> by the </a:t>
            </a:r>
            <a:r>
              <a:rPr lang="fr-BE" sz="2200" b="1" err="1">
                <a:solidFill>
                  <a:srgbClr val="024EA2"/>
                </a:solidFill>
              </a:rPr>
              <a:t>EC’s</a:t>
            </a:r>
            <a:r>
              <a:rPr lang="fr-BE" sz="2200" b="1">
                <a:solidFill>
                  <a:srgbClr val="024EA2"/>
                </a:solidFill>
              </a:rPr>
              <a:t> </a:t>
            </a:r>
            <a:r>
              <a:rPr lang="fr-BE" sz="2200" b="1" err="1">
                <a:solidFill>
                  <a:srgbClr val="024EA2"/>
                </a:solidFill>
              </a:rPr>
              <a:t>External</a:t>
            </a:r>
            <a:r>
              <a:rPr lang="fr-BE" sz="2200" b="1">
                <a:solidFill>
                  <a:srgbClr val="024EA2"/>
                </a:solidFill>
              </a:rPr>
              <a:t> Action</a:t>
            </a:r>
            <a:endParaRPr lang="fr-BE" sz="2200" b="1">
              <a:solidFill>
                <a:srgbClr val="024EA2"/>
              </a:solidFill>
              <a:cs typeface="Arial"/>
            </a:endParaRPr>
          </a:p>
          <a:p>
            <a:pPr lvl="1"/>
            <a:endParaRPr lang="fr-BE" sz="2200">
              <a:cs typeface="Arial"/>
            </a:endParaRPr>
          </a:p>
          <a:p>
            <a:pPr lvl="1"/>
            <a:r>
              <a:rPr lang="fr-BE" sz="2200" b="1" err="1">
                <a:solidFill>
                  <a:srgbClr val="024EA2"/>
                </a:solidFill>
              </a:rPr>
              <a:t>Why</a:t>
            </a:r>
            <a:r>
              <a:rPr lang="fr-BE" sz="2200" b="1">
                <a:solidFill>
                  <a:srgbClr val="024EA2"/>
                </a:solidFill>
              </a:rPr>
              <a:t> </a:t>
            </a:r>
            <a:r>
              <a:rPr lang="fr-BE" sz="2200" b="1" err="1">
                <a:solidFill>
                  <a:srgbClr val="024EA2"/>
                </a:solidFill>
              </a:rPr>
              <a:t>now</a:t>
            </a:r>
            <a:r>
              <a:rPr lang="fr-BE" sz="2200" b="1">
                <a:solidFill>
                  <a:srgbClr val="024EA2"/>
                </a:solidFill>
              </a:rPr>
              <a:t>? </a:t>
            </a:r>
            <a:r>
              <a:rPr lang="fr-BE" sz="2200">
                <a:solidFill>
                  <a:srgbClr val="024EA2"/>
                </a:solidFill>
              </a:rPr>
              <a:t>	</a:t>
            </a:r>
            <a:endParaRPr lang="fr-BE" sz="2200">
              <a:solidFill>
                <a:srgbClr val="024EA2"/>
              </a:solidFill>
              <a:cs typeface="Arial"/>
            </a:endParaRPr>
          </a:p>
          <a:p>
            <a:pPr lvl="1"/>
            <a:r>
              <a:rPr lang="fr-BE" sz="2200"/>
              <a:t>To </a:t>
            </a:r>
            <a:r>
              <a:rPr lang="fr-BE" sz="2200" err="1"/>
              <a:t>prepare</a:t>
            </a:r>
            <a:r>
              <a:rPr lang="fr-BE" sz="2200"/>
              <a:t> for the migration </a:t>
            </a:r>
            <a:r>
              <a:rPr lang="fr-BE" sz="2200" err="1"/>
              <a:t>from</a:t>
            </a:r>
            <a:r>
              <a:rPr lang="fr-BE" sz="2200"/>
              <a:t> CRIS-</a:t>
            </a:r>
            <a:r>
              <a:rPr lang="fr-BE" sz="2200" err="1"/>
              <a:t>Contracts</a:t>
            </a:r>
            <a:r>
              <a:rPr lang="fr-BE" sz="2200"/>
              <a:t> Module to OPSYS </a:t>
            </a:r>
            <a:r>
              <a:rPr lang="fr-BE" sz="2200" err="1"/>
              <a:t>Ecosystem-Contracts</a:t>
            </a:r>
            <a:r>
              <a:rPr lang="fr-BE" sz="2200"/>
              <a:t> Module</a:t>
            </a:r>
            <a:endParaRPr lang="fr-BE" sz="2200">
              <a:cs typeface="Arial"/>
            </a:endParaRPr>
          </a:p>
          <a:p>
            <a:pPr marL="285750" indent="-285750">
              <a:buFont typeface="Wingdings" panose="05000000000000000000" pitchFamily="2" charset="2"/>
              <a:buChar char="Ø"/>
            </a:pPr>
            <a:endParaRPr lang="fr-BE" sz="2200" b="1" i="1">
              <a:solidFill>
                <a:srgbClr val="0356B1"/>
              </a:solidFill>
              <a:cs typeface="Arial"/>
            </a:endParaRPr>
          </a:p>
          <a:p>
            <a:endParaRPr lang="fr-BE" sz="2200" b="1" i="1">
              <a:solidFill>
                <a:srgbClr val="0356B1"/>
              </a:solidFill>
              <a:cs typeface="Arial"/>
            </a:endParaRPr>
          </a:p>
          <a:p>
            <a:endParaRPr lang="fr-BE" sz="2200">
              <a:solidFill>
                <a:srgbClr val="0356B1"/>
              </a:solidFill>
              <a:cs typeface="Arial"/>
            </a:endParaRPr>
          </a:p>
        </p:txBody>
      </p:sp>
    </p:spTree>
    <p:extLst>
      <p:ext uri="{BB962C8B-B14F-4D97-AF65-F5344CB8AC3E}">
        <p14:creationId xmlns:p14="http://schemas.microsoft.com/office/powerpoint/2010/main" val="796335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5D46D1E-3AB7-46D9-8697-F6F5BD239E44}"/>
              </a:ext>
            </a:extLst>
          </p:cNvPr>
          <p:cNvSpPr>
            <a:spLocks noGrp="1"/>
          </p:cNvSpPr>
          <p:nvPr>
            <p:ph idx="1"/>
          </p:nvPr>
        </p:nvSpPr>
        <p:spPr>
          <a:xfrm>
            <a:off x="1987551" y="1470024"/>
            <a:ext cx="8124732" cy="4479926"/>
          </a:xfrm>
        </p:spPr>
        <p:txBody>
          <a:bodyPr vert="horz" lIns="91440" tIns="45720" rIns="91440" bIns="45720" rtlCol="0" anchor="t">
            <a:noAutofit/>
          </a:bodyPr>
          <a:lstStyle/>
          <a:p>
            <a:pPr marL="0" indent="0">
              <a:buNone/>
            </a:pPr>
            <a:r>
              <a:rPr lang="en-GB" b="1" dirty="0">
                <a:solidFill>
                  <a:srgbClr val="034EA2"/>
                </a:solidFill>
              </a:rPr>
              <a:t>European Commission</a:t>
            </a:r>
          </a:p>
          <a:p>
            <a:pPr marL="172720" indent="-172720">
              <a:lnSpc>
                <a:spcPct val="107000"/>
              </a:lnSpc>
              <a:spcAft>
                <a:spcPts val="800"/>
              </a:spcAft>
              <a:tabLst>
                <a:tab pos="457200" algn="l"/>
              </a:tabLst>
            </a:pPr>
            <a:r>
              <a:rPr lang="en-GB" sz="1400" b="1" dirty="0">
                <a:solidFill>
                  <a:schemeClr val="accent5"/>
                </a:solidFill>
                <a:ea typeface="Calibri" panose="020F0502020204030204" pitchFamily="34" charset="0"/>
                <a:cs typeface="Times New Roman"/>
              </a:rPr>
              <a:t>DG INTPA</a:t>
            </a:r>
            <a:r>
              <a:rPr lang="en-GB" sz="1400" dirty="0">
                <a:solidFill>
                  <a:schemeClr val="accent5"/>
                </a:solidFill>
                <a:ea typeface="Calibri" panose="020F0502020204030204" pitchFamily="34" charset="0"/>
                <a:cs typeface="Times New Roman"/>
              </a:rPr>
              <a:t> </a:t>
            </a:r>
            <a:r>
              <a:rPr lang="en-GB" sz="1400" dirty="0">
                <a:solidFill>
                  <a:srgbClr val="4D4D4D"/>
                </a:solidFill>
                <a:ea typeface="Calibri" panose="020F0502020204030204" pitchFamily="34" charset="0"/>
                <a:cs typeface="Times New Roman"/>
              </a:rPr>
              <a:t>develops EU cooperation policies and designs and delivers EU partnership programmes around the world. Formerly called DG DEVCO. </a:t>
            </a:r>
            <a:endParaRPr lang="en-GB" sz="1400" dirty="0">
              <a:solidFill>
                <a:srgbClr val="4D4D4D"/>
              </a:solidFill>
              <a:ea typeface="Calibri" panose="020F0502020204030204" pitchFamily="34" charset="0"/>
              <a:cs typeface="Times New Roman" panose="02020603050405020304" pitchFamily="18" charset="0"/>
            </a:endParaRPr>
          </a:p>
          <a:p>
            <a:pPr marL="172720" indent="-172720">
              <a:lnSpc>
                <a:spcPct val="107000"/>
              </a:lnSpc>
              <a:spcAft>
                <a:spcPts val="800"/>
              </a:spcAft>
              <a:tabLst>
                <a:tab pos="457200" algn="l"/>
              </a:tabLst>
            </a:pPr>
            <a:r>
              <a:rPr lang="en-GB" sz="1400" b="1" dirty="0">
                <a:solidFill>
                  <a:schemeClr val="accent5"/>
                </a:solidFill>
                <a:ea typeface="Calibri" panose="020F0502020204030204" pitchFamily="34" charset="0"/>
                <a:cs typeface="Times New Roman"/>
              </a:rPr>
              <a:t>DG NEAR</a:t>
            </a:r>
            <a:r>
              <a:rPr lang="en-GB" sz="1400" dirty="0">
                <a:solidFill>
                  <a:schemeClr val="accent5"/>
                </a:solidFill>
                <a:ea typeface="Calibri" panose="020F0502020204030204" pitchFamily="34" charset="0"/>
                <a:cs typeface="Times New Roman"/>
              </a:rPr>
              <a:t> </a:t>
            </a:r>
            <a:r>
              <a:rPr lang="en-GB" sz="1400" dirty="0">
                <a:solidFill>
                  <a:srgbClr val="4D4D4D"/>
                </a:solidFill>
                <a:ea typeface="Calibri" panose="020F0502020204030204" pitchFamily="34" charset="0"/>
                <a:cs typeface="Times New Roman"/>
              </a:rPr>
              <a:t>designs and implements EU neighbourhood &amp; enlargement policy </a:t>
            </a:r>
            <a:endParaRPr lang="en-GB" sz="1400" dirty="0">
              <a:solidFill>
                <a:srgbClr val="4D4D4D"/>
              </a:solidFill>
              <a:ea typeface="Calibri" panose="020F0502020204030204" pitchFamily="34" charset="0"/>
              <a:cs typeface="Times New Roman" panose="02020603050405020304" pitchFamily="18" charset="0"/>
            </a:endParaRPr>
          </a:p>
          <a:p>
            <a:pPr marL="172720" indent="-172720">
              <a:lnSpc>
                <a:spcPct val="107000"/>
              </a:lnSpc>
              <a:spcAft>
                <a:spcPts val="800"/>
              </a:spcAft>
              <a:tabLst>
                <a:tab pos="457200" algn="l"/>
              </a:tabLst>
            </a:pPr>
            <a:r>
              <a:rPr lang="en-GB" sz="1400" b="1" dirty="0">
                <a:solidFill>
                  <a:schemeClr val="accent5"/>
                </a:solidFill>
                <a:ea typeface="Calibri" panose="020F0502020204030204" pitchFamily="34" charset="0"/>
                <a:cs typeface="Times New Roman"/>
              </a:rPr>
              <a:t>DG ECHO</a:t>
            </a:r>
            <a:r>
              <a:rPr lang="en-GB" sz="1400" dirty="0">
                <a:solidFill>
                  <a:srgbClr val="CC6600"/>
                </a:solidFill>
                <a:ea typeface="Calibri" panose="020F0502020204030204" pitchFamily="34" charset="0"/>
                <a:cs typeface="Times New Roman"/>
              </a:rPr>
              <a:t> </a:t>
            </a:r>
            <a:r>
              <a:rPr lang="en-GB" sz="1400" dirty="0">
                <a:solidFill>
                  <a:srgbClr val="4D4D4D"/>
                </a:solidFill>
                <a:ea typeface="Calibri" panose="020F0502020204030204" pitchFamily="34" charset="0"/>
                <a:cs typeface="Times New Roman"/>
              </a:rPr>
              <a:t>delivers EU international humanitarian aid and civil protection</a:t>
            </a:r>
          </a:p>
          <a:p>
            <a:pPr marL="172720" indent="-172720">
              <a:lnSpc>
                <a:spcPct val="107000"/>
              </a:lnSpc>
              <a:spcAft>
                <a:spcPts val="800"/>
              </a:spcAft>
              <a:tabLst>
                <a:tab pos="457200" algn="l"/>
              </a:tabLst>
            </a:pPr>
            <a:r>
              <a:rPr lang="fr-BE" sz="1400" b="1" dirty="0">
                <a:solidFill>
                  <a:schemeClr val="accent5"/>
                </a:solidFill>
                <a:ea typeface="Calibri" panose="020F0502020204030204" pitchFamily="34" charset="0"/>
                <a:cs typeface="Times New Roman"/>
              </a:rPr>
              <a:t>DG TRADE</a:t>
            </a:r>
            <a:r>
              <a:rPr lang="fr-BE" sz="1400" dirty="0">
                <a:solidFill>
                  <a:srgbClr val="CC6600"/>
                </a:solidFill>
                <a:ea typeface="Calibri" panose="020F0502020204030204" pitchFamily="34" charset="0"/>
                <a:cs typeface="Times New Roman"/>
              </a:rPr>
              <a:t> </a:t>
            </a:r>
            <a:r>
              <a:rPr lang="en-GB" sz="1400" dirty="0">
                <a:solidFill>
                  <a:srgbClr val="4D4D4D"/>
                </a:solidFill>
                <a:ea typeface="Calibri" panose="020F0502020204030204" pitchFamily="34" charset="0"/>
                <a:cs typeface="Times New Roman"/>
              </a:rPr>
              <a:t>manages trade and investment relations with non-EU countries and negotiates and concludes international trade agreements for the EU</a:t>
            </a:r>
          </a:p>
          <a:p>
            <a:pPr marL="172720" indent="-172720">
              <a:lnSpc>
                <a:spcPct val="107000"/>
              </a:lnSpc>
              <a:spcAft>
                <a:spcPts val="800"/>
              </a:spcAft>
              <a:tabLst>
                <a:tab pos="457200" algn="l"/>
              </a:tabLst>
            </a:pPr>
            <a:r>
              <a:rPr lang="it-IT" sz="1400" b="1" dirty="0">
                <a:solidFill>
                  <a:schemeClr val="accent5"/>
                </a:solidFill>
                <a:ea typeface="Calibri" panose="020F0502020204030204" pitchFamily="34" charset="0"/>
                <a:cs typeface="Times New Roman"/>
              </a:rPr>
              <a:t>FPI</a:t>
            </a:r>
            <a:r>
              <a:rPr lang="it-IT" sz="1400" dirty="0">
                <a:ea typeface="Calibri" panose="020F0502020204030204" pitchFamily="34" charset="0"/>
                <a:cs typeface="Times New Roman"/>
              </a:rPr>
              <a:t> </a:t>
            </a:r>
            <a:r>
              <a:rPr lang="it-IT" sz="1400" dirty="0">
                <a:solidFill>
                  <a:srgbClr val="4D4D4D"/>
                </a:solidFill>
                <a:ea typeface="Calibri" panose="020F0502020204030204" pitchFamily="34" charset="0"/>
                <a:cs typeface="Times New Roman"/>
              </a:rPr>
              <a:t>(</a:t>
            </a:r>
            <a:r>
              <a:rPr lang="en-US" sz="1400" dirty="0">
                <a:solidFill>
                  <a:srgbClr val="4D4D4D"/>
                </a:solidFill>
                <a:ea typeface="Calibri" panose="020F0502020204030204" pitchFamily="34" charset="0"/>
                <a:cs typeface="Times New Roman"/>
              </a:rPr>
              <a:t>Service for Foreign Policy Instruments</a:t>
            </a:r>
            <a:r>
              <a:rPr lang="it-IT" sz="1400" dirty="0">
                <a:solidFill>
                  <a:srgbClr val="4D4D4D"/>
                </a:solidFill>
                <a:ea typeface="Calibri" panose="020F0502020204030204" pitchFamily="34" charset="0"/>
                <a:cs typeface="Times New Roman"/>
              </a:rPr>
              <a:t>) </a:t>
            </a:r>
            <a:r>
              <a:rPr lang="en-US" sz="1400" dirty="0">
                <a:solidFill>
                  <a:srgbClr val="4D4D4D"/>
                </a:solidFill>
                <a:ea typeface="Calibri" panose="020F0502020204030204" pitchFamily="34" charset="0"/>
                <a:cs typeface="Times New Roman"/>
              </a:rPr>
              <a:t>runs a number of EU foreign policy actions and manages operations including their financing</a:t>
            </a:r>
            <a:r>
              <a:rPr lang="en-US" sz="1500" dirty="0">
                <a:latin typeface="Arial" panose="020B0604020202020204" pitchFamily="34" charset="0"/>
                <a:ea typeface="Calibri" panose="020F0502020204030204" pitchFamily="34" charset="0"/>
                <a:cs typeface="Times New Roman" panose="02020603050405020304" pitchFamily="18" charset="0"/>
              </a:rPr>
              <a:t/>
            </a:r>
            <a:br>
              <a:rPr lang="en-US" sz="1500" dirty="0">
                <a:latin typeface="Arial" panose="020B0604020202020204" pitchFamily="34" charset="0"/>
                <a:ea typeface="Calibri" panose="020F0502020204030204" pitchFamily="34" charset="0"/>
                <a:cs typeface="Times New Roman" panose="02020603050405020304" pitchFamily="18" charset="0"/>
              </a:rPr>
            </a:br>
            <a:endParaRPr lang="en-GB" sz="15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solidFill>
                  <a:srgbClr val="034EA2"/>
                </a:solidFill>
              </a:rPr>
              <a:t>EEAS</a:t>
            </a:r>
            <a:endParaRPr lang="en-GB" b="1" dirty="0">
              <a:solidFill>
                <a:srgbClr val="034EA2"/>
              </a:solidFill>
              <a:cs typeface="Arial"/>
            </a:endParaRPr>
          </a:p>
          <a:p>
            <a:r>
              <a:rPr lang="en-GB" sz="1400" dirty="0">
                <a:solidFill>
                  <a:srgbClr val="4D4D4D"/>
                </a:solidFill>
                <a:ea typeface="Calibri" panose="020F0502020204030204" pitchFamily="34" charset="0"/>
                <a:cs typeface="Times New Roman"/>
              </a:rPr>
              <a:t>The </a:t>
            </a:r>
            <a:r>
              <a:rPr lang="en-GB" sz="1400" b="1" dirty="0">
                <a:solidFill>
                  <a:schemeClr val="accent5"/>
                </a:solidFill>
                <a:ea typeface="Calibri" panose="020F0502020204030204" pitchFamily="34" charset="0"/>
                <a:cs typeface="Times New Roman"/>
              </a:rPr>
              <a:t>European External Action Service</a:t>
            </a:r>
            <a:r>
              <a:rPr lang="en-GB" sz="1400" dirty="0">
                <a:solidFill>
                  <a:srgbClr val="4D4D4D"/>
                </a:solidFill>
                <a:ea typeface="Calibri" panose="020F0502020204030204" pitchFamily="34" charset="0"/>
                <a:cs typeface="Times New Roman"/>
              </a:rPr>
              <a:t> is the EU's foreign and diplomatic service. Under the auspices of the Union's security and foreign affairs High Representative the EEAS conducts EU common foreign and security policy</a:t>
            </a:r>
          </a:p>
          <a:p>
            <a:pPr marL="0" indent="0">
              <a:buNone/>
            </a:pPr>
            <a:endParaRPr lang="en-GB"/>
          </a:p>
        </p:txBody>
      </p:sp>
      <p:sp>
        <p:nvSpPr>
          <p:cNvPr id="3" name="Title 2">
            <a:extLst>
              <a:ext uri="{FF2B5EF4-FFF2-40B4-BE49-F238E27FC236}">
                <a16:creationId xmlns:a16="http://schemas.microsoft.com/office/drawing/2014/main" id="{CBAFC62C-4912-4AE2-B123-B4520A6C8560}"/>
              </a:ext>
            </a:extLst>
          </p:cNvPr>
          <p:cNvSpPr>
            <a:spLocks noGrp="1"/>
          </p:cNvSpPr>
          <p:nvPr>
            <p:ph type="title"/>
          </p:nvPr>
        </p:nvSpPr>
        <p:spPr>
          <a:xfrm>
            <a:off x="1009143" y="469487"/>
            <a:ext cx="10515600" cy="782357"/>
          </a:xfrm>
        </p:spPr>
        <p:txBody>
          <a:bodyPr/>
          <a:lstStyle/>
          <a:p>
            <a:r>
              <a:rPr lang="en-GB" b="1">
                <a:solidFill>
                  <a:srgbClr val="24439C"/>
                </a:solidFill>
              </a:rPr>
              <a:t>EU external policy: who does what</a:t>
            </a:r>
            <a:endParaRPr lang="en-GB" b="1"/>
          </a:p>
        </p:txBody>
      </p:sp>
      <p:sp>
        <p:nvSpPr>
          <p:cNvPr id="2" name="Right Arrow 1"/>
          <p:cNvSpPr/>
          <p:nvPr/>
        </p:nvSpPr>
        <p:spPr>
          <a:xfrm>
            <a:off x="1009143" y="2006600"/>
            <a:ext cx="978408" cy="48463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t>RELEX</a:t>
            </a:r>
            <a:endParaRPr lang="en-GB" sz="1400" b="1"/>
          </a:p>
        </p:txBody>
      </p:sp>
      <p:sp>
        <p:nvSpPr>
          <p:cNvPr id="5" name="Right Arrow 4"/>
          <p:cNvSpPr/>
          <p:nvPr/>
        </p:nvSpPr>
        <p:spPr>
          <a:xfrm>
            <a:off x="1009143" y="2517223"/>
            <a:ext cx="978408" cy="48463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t>RELEX</a:t>
            </a:r>
            <a:endParaRPr lang="en-GB" sz="1400" b="1"/>
          </a:p>
        </p:txBody>
      </p:sp>
      <p:sp>
        <p:nvSpPr>
          <p:cNvPr id="6" name="Right Arrow 5"/>
          <p:cNvSpPr/>
          <p:nvPr/>
        </p:nvSpPr>
        <p:spPr>
          <a:xfrm>
            <a:off x="1009143" y="3748954"/>
            <a:ext cx="978408" cy="48463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a:t>RELEX</a:t>
            </a:r>
            <a:endParaRPr lang="en-GB" sz="1400" b="1"/>
          </a:p>
        </p:txBody>
      </p:sp>
    </p:spTree>
    <p:custDataLst>
      <p:tags r:id="rId1"/>
    </p:custDataLst>
    <p:extLst>
      <p:ext uri="{BB962C8B-B14F-4D97-AF65-F5344CB8AC3E}">
        <p14:creationId xmlns:p14="http://schemas.microsoft.com/office/powerpoint/2010/main" val="9709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8134350" y="2003724"/>
            <a:ext cx="3581400" cy="1107996"/>
          </a:xfrm>
          <a:prstGeom prst="rect">
            <a:avLst/>
          </a:prstGeom>
          <a:noFill/>
          <a:ln w="9525">
            <a:noFill/>
            <a:miter lim="800000"/>
            <a:headEnd/>
            <a:tailEnd/>
          </a:ln>
        </p:spPr>
        <p:txBody>
          <a:bodyPr wrap="square">
            <a:spAutoFit/>
          </a:bodyPr>
          <a:lstStyle/>
          <a:p>
            <a:r>
              <a:rPr lang="en-GB" sz="2200"/>
              <a:t>Menu &gt; How to Participate &gt; Participant Register &gt; </a:t>
            </a:r>
            <a:r>
              <a:rPr lang="en-GB" sz="2200" b="1">
                <a:solidFill>
                  <a:schemeClr val="tx2"/>
                </a:solidFill>
              </a:rPr>
              <a:t>Search a Pic</a:t>
            </a:r>
          </a:p>
        </p:txBody>
      </p:sp>
      <p:sp>
        <p:nvSpPr>
          <p:cNvPr id="4" name="Learning  Outcomes"/>
          <p:cNvSpPr txBox="1"/>
          <p:nvPr/>
        </p:nvSpPr>
        <p:spPr>
          <a:xfrm>
            <a:off x="1162304" y="772697"/>
            <a:ext cx="108348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a:solidFill>
                  <a:schemeClr val="tx2"/>
                </a:solidFill>
              </a:rPr>
              <a:t>Search </a:t>
            </a:r>
            <a:r>
              <a:rPr lang="en-IE" sz="4000">
                <a:solidFill>
                  <a:schemeClr val="tx1"/>
                </a:solidFill>
              </a:rPr>
              <a:t>for your PIC</a:t>
            </a:r>
            <a:endParaRPr sz="4000">
              <a:solidFill>
                <a:schemeClr val="tx1"/>
              </a:solidFill>
            </a:endParaRPr>
          </a:p>
        </p:txBody>
      </p:sp>
      <p:pic>
        <p:nvPicPr>
          <p:cNvPr id="6" name="Picture 5" descr="cid:image003.jpg@01D60CF8.368FE130"/>
          <p:cNvPicPr/>
          <p:nvPr/>
        </p:nvPicPr>
        <p:blipFill rotWithShape="1">
          <a:blip r:embed="rId3" r:link="rId4">
            <a:extLst>
              <a:ext uri="{28A0092B-C50C-407E-A947-70E740481C1C}">
                <a14:useLocalDpi xmlns:a14="http://schemas.microsoft.com/office/drawing/2010/main" val="0"/>
              </a:ext>
            </a:extLst>
          </a:blip>
          <a:srcRect r="47824"/>
          <a:stretch/>
        </p:blipFill>
        <p:spPr bwMode="auto">
          <a:xfrm>
            <a:off x="1162304" y="1660824"/>
            <a:ext cx="6743446" cy="43970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43874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7905750" y="1796296"/>
            <a:ext cx="3733800" cy="3139321"/>
          </a:xfrm>
          <a:prstGeom prst="rect">
            <a:avLst/>
          </a:prstGeom>
          <a:noFill/>
          <a:ln w="9525">
            <a:noFill/>
            <a:miter lim="800000"/>
            <a:headEnd/>
            <a:tailEnd/>
          </a:ln>
        </p:spPr>
        <p:txBody>
          <a:bodyPr wrap="square">
            <a:spAutoFit/>
          </a:bodyPr>
          <a:lstStyle/>
          <a:p>
            <a:r>
              <a:rPr lang="en-GB" sz="2200"/>
              <a:t>In Menu, enter the tab </a:t>
            </a:r>
            <a:r>
              <a:rPr lang="en-GB" sz="2200">
                <a:solidFill>
                  <a:schemeClr val="tx2"/>
                </a:solidFill>
              </a:rPr>
              <a:t>'</a:t>
            </a:r>
            <a:r>
              <a:rPr lang="en-GB" sz="2200" b="1">
                <a:solidFill>
                  <a:schemeClr val="tx2"/>
                </a:solidFill>
              </a:rPr>
              <a:t>How to participate'</a:t>
            </a:r>
            <a:r>
              <a:rPr lang="en-GB" sz="2200"/>
              <a:t> and click on </a:t>
            </a:r>
            <a:r>
              <a:rPr lang="en-GB" sz="2200">
                <a:solidFill>
                  <a:schemeClr val="tx2"/>
                </a:solidFill>
              </a:rPr>
              <a:t>'</a:t>
            </a:r>
            <a:r>
              <a:rPr lang="en-GB" sz="2200" b="1">
                <a:solidFill>
                  <a:schemeClr val="tx2"/>
                </a:solidFill>
              </a:rPr>
              <a:t>Participant Register'</a:t>
            </a:r>
            <a:r>
              <a:rPr lang="en-GB" sz="2200" b="1"/>
              <a:t> </a:t>
            </a:r>
            <a:r>
              <a:rPr lang="en-GB" sz="2200"/>
              <a:t>to initiate the PIC registration process or verify if you have a PIC already</a:t>
            </a:r>
          </a:p>
          <a:p>
            <a:endParaRPr lang="en-GB" sz="2200"/>
          </a:p>
          <a:p>
            <a:r>
              <a:rPr lang="en-GB" sz="2200"/>
              <a:t>Menu &gt; How to Participate &gt; Participant Register</a:t>
            </a:r>
          </a:p>
        </p:txBody>
      </p:sp>
      <p:sp>
        <p:nvSpPr>
          <p:cNvPr id="4" name="Learning  Outcomes"/>
          <p:cNvSpPr txBox="1"/>
          <p:nvPr/>
        </p:nvSpPr>
        <p:spPr>
          <a:xfrm>
            <a:off x="1266825" y="657941"/>
            <a:ext cx="108348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a:solidFill>
                  <a:schemeClr val="tx1"/>
                </a:solidFill>
              </a:rPr>
              <a:t>PIC</a:t>
            </a:r>
            <a:r>
              <a:rPr lang="en-IE" sz="4000">
                <a:solidFill>
                  <a:schemeClr val="tx2"/>
                </a:solidFill>
              </a:rPr>
              <a:t> Registration Process</a:t>
            </a:r>
            <a:endParaRPr sz="4000">
              <a:solidFill>
                <a:schemeClr val="tx1"/>
              </a:solidFill>
            </a:endParaRPr>
          </a:p>
        </p:txBody>
      </p:sp>
      <p:pic>
        <p:nvPicPr>
          <p:cNvPr id="5" name="Picture 4" descr="cid:image002.jpg@01D60CF8.368FE130"/>
          <p:cNvPicPr/>
          <p:nvPr/>
        </p:nvPicPr>
        <p:blipFill rotWithShape="1">
          <a:blip r:embed="rId3" r:link="rId4">
            <a:extLst>
              <a:ext uri="{28A0092B-C50C-407E-A947-70E740481C1C}">
                <a14:useLocalDpi xmlns:a14="http://schemas.microsoft.com/office/drawing/2010/main" val="0"/>
              </a:ext>
            </a:extLst>
          </a:blip>
          <a:srcRect r="49517"/>
          <a:stretch/>
        </p:blipFill>
        <p:spPr bwMode="auto">
          <a:xfrm>
            <a:off x="1266825" y="1796296"/>
            <a:ext cx="6372225" cy="42235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9840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8305800" y="1662946"/>
            <a:ext cx="3333750" cy="3816429"/>
          </a:xfrm>
          <a:prstGeom prst="rect">
            <a:avLst/>
          </a:prstGeom>
          <a:noFill/>
          <a:ln w="9525">
            <a:noFill/>
            <a:miter lim="800000"/>
            <a:headEnd/>
            <a:tailEnd/>
          </a:ln>
        </p:spPr>
        <p:txBody>
          <a:bodyPr wrap="square">
            <a:spAutoFit/>
          </a:bodyPr>
          <a:lstStyle/>
          <a:p>
            <a:r>
              <a:rPr lang="en-GB" sz="2200"/>
              <a:t>Menu &gt; How to Participate &gt; Participant Register &gt; Register your organisation</a:t>
            </a:r>
          </a:p>
          <a:p>
            <a:endParaRPr lang="en-IE" sz="2200"/>
          </a:p>
          <a:p>
            <a:r>
              <a:rPr lang="en-IE" sz="2200"/>
              <a:t>Once your registration has been submitted you will </a:t>
            </a:r>
            <a:r>
              <a:rPr lang="en-IE" sz="2200" b="1">
                <a:solidFill>
                  <a:schemeClr val="tx2"/>
                </a:solidFill>
              </a:rPr>
              <a:t>receive a PIC number </a:t>
            </a:r>
            <a:r>
              <a:rPr lang="en-IE" sz="2200"/>
              <a:t>for your organisation and receive a </a:t>
            </a:r>
            <a:r>
              <a:rPr lang="en-IE" sz="2200" b="1">
                <a:solidFill>
                  <a:schemeClr val="tx2"/>
                </a:solidFill>
              </a:rPr>
              <a:t>confirmation email</a:t>
            </a:r>
            <a:endParaRPr lang="en-GB" sz="2200" b="1">
              <a:solidFill>
                <a:schemeClr val="tx2"/>
              </a:solidFill>
            </a:endParaRPr>
          </a:p>
        </p:txBody>
      </p:sp>
      <p:sp>
        <p:nvSpPr>
          <p:cNvPr id="4" name="Learning  Outcomes"/>
          <p:cNvSpPr txBox="1"/>
          <p:nvPr/>
        </p:nvSpPr>
        <p:spPr>
          <a:xfrm>
            <a:off x="1084148" y="447143"/>
            <a:ext cx="108348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a:solidFill>
                  <a:schemeClr val="tx1"/>
                </a:solidFill>
              </a:rPr>
              <a:t>Register </a:t>
            </a:r>
            <a:r>
              <a:rPr lang="en-IE" sz="4000">
                <a:solidFill>
                  <a:schemeClr val="tx2"/>
                </a:solidFill>
              </a:rPr>
              <a:t>your</a:t>
            </a:r>
            <a:r>
              <a:rPr lang="en-IE" sz="4000">
                <a:solidFill>
                  <a:schemeClr val="tx1"/>
                </a:solidFill>
              </a:rPr>
              <a:t> Organisation</a:t>
            </a:r>
            <a:endParaRPr sz="4000">
              <a:solidFill>
                <a:schemeClr val="tx1"/>
              </a:solidFill>
            </a:endParaRPr>
          </a:p>
        </p:txBody>
      </p:sp>
      <p:pic>
        <p:nvPicPr>
          <p:cNvPr id="6" name="Picture 5" descr="cid:image012.png@01D4B4AE.D1490600"/>
          <p:cNvPicPr/>
          <p:nvPr/>
        </p:nvPicPr>
        <p:blipFill rotWithShape="1">
          <a:blip r:embed="rId3" r:link="rId4">
            <a:extLst>
              <a:ext uri="{28A0092B-C50C-407E-A947-70E740481C1C}">
                <a14:useLocalDpi xmlns:a14="http://schemas.microsoft.com/office/drawing/2010/main" val="0"/>
              </a:ext>
            </a:extLst>
          </a:blip>
          <a:srcRect l="14934" r="11967"/>
          <a:stretch/>
        </p:blipFill>
        <p:spPr bwMode="auto">
          <a:xfrm>
            <a:off x="982639" y="1662946"/>
            <a:ext cx="7170761" cy="374725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956834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829" y="1257955"/>
            <a:ext cx="11656291" cy="6063198"/>
          </a:xfrm>
          <a:prstGeom prst="rect">
            <a:avLst/>
          </a:prstGeom>
        </p:spPr>
        <p:txBody>
          <a:bodyPr wrap="square" lIns="91440" tIns="45720" rIns="91440" bIns="45720" anchor="t">
            <a:spAutoFit/>
          </a:bodyPr>
          <a:lstStyle/>
          <a:p>
            <a:pPr marL="1371600" lvl="2" indent="-457200">
              <a:buAutoNum type="arabicPeriod"/>
            </a:pPr>
            <a:r>
              <a:rPr lang="fr-BE" sz="2400" b="1">
                <a:solidFill>
                  <a:schemeClr val="tx2"/>
                </a:solidFill>
              </a:rPr>
              <a:t>The </a:t>
            </a:r>
            <a:r>
              <a:rPr lang="fr-BE" sz="2400" b="1" err="1">
                <a:solidFill>
                  <a:schemeClr val="tx2"/>
                </a:solidFill>
              </a:rPr>
              <a:t>External</a:t>
            </a:r>
            <a:r>
              <a:rPr lang="fr-BE" sz="2400" b="1">
                <a:solidFill>
                  <a:schemeClr val="tx2"/>
                </a:solidFill>
              </a:rPr>
              <a:t> </a:t>
            </a:r>
            <a:r>
              <a:rPr lang="fr-BE" sz="2400" b="1" err="1">
                <a:solidFill>
                  <a:schemeClr val="tx2"/>
                </a:solidFill>
              </a:rPr>
              <a:t>partner</a:t>
            </a:r>
            <a:r>
              <a:rPr lang="fr-BE" sz="2400" b="1">
                <a:solidFill>
                  <a:schemeClr val="tx2"/>
                </a:solidFill>
              </a:rPr>
              <a:t> </a:t>
            </a:r>
            <a:r>
              <a:rPr lang="fr-BE" sz="2400" b="1" err="1">
                <a:solidFill>
                  <a:schemeClr val="tx2"/>
                </a:solidFill>
              </a:rPr>
              <a:t>obtains</a:t>
            </a:r>
            <a:r>
              <a:rPr lang="fr-BE" sz="2400" b="1">
                <a:solidFill>
                  <a:schemeClr val="tx2"/>
                </a:solidFill>
              </a:rPr>
              <a:t> a PIC by </a:t>
            </a:r>
            <a:r>
              <a:rPr lang="fr-BE" sz="2400" b="1" err="1">
                <a:solidFill>
                  <a:schemeClr val="accent4"/>
                </a:solidFill>
              </a:rPr>
              <a:t>registering</a:t>
            </a:r>
            <a:r>
              <a:rPr lang="fr-BE" sz="2400" b="1">
                <a:solidFill>
                  <a:schemeClr val="accent4"/>
                </a:solidFill>
              </a:rPr>
              <a:t> </a:t>
            </a:r>
            <a:r>
              <a:rPr lang="fr-BE" sz="2400" b="1" err="1">
                <a:solidFill>
                  <a:schemeClr val="accent4"/>
                </a:solidFill>
              </a:rPr>
              <a:t>directly</a:t>
            </a:r>
            <a:r>
              <a:rPr lang="fr-BE" sz="2400" b="1">
                <a:solidFill>
                  <a:schemeClr val="accent4"/>
                </a:solidFill>
              </a:rPr>
              <a:t> </a:t>
            </a:r>
            <a:r>
              <a:rPr lang="fr-BE" sz="2400" b="1">
                <a:solidFill>
                  <a:schemeClr val="tx2"/>
                </a:solidFill>
              </a:rPr>
              <a:t>in the </a:t>
            </a:r>
            <a:r>
              <a:rPr lang="fr-BE" sz="2400" b="1" err="1">
                <a:solidFill>
                  <a:schemeClr val="tx2"/>
                </a:solidFill>
              </a:rPr>
              <a:t>Funding</a:t>
            </a:r>
            <a:r>
              <a:rPr lang="fr-BE" sz="2400" b="1">
                <a:solidFill>
                  <a:schemeClr val="tx2"/>
                </a:solidFill>
              </a:rPr>
              <a:t> and Tenders Portal </a:t>
            </a:r>
          </a:p>
          <a:p>
            <a:pPr marL="1371600" lvl="2" indent="-457200">
              <a:buAutoNum type="arabicPeriod"/>
            </a:pPr>
            <a:endParaRPr lang="fr-BE" sz="2400" b="1">
              <a:solidFill>
                <a:schemeClr val="tx2"/>
              </a:solidFill>
              <a:cs typeface="Arial"/>
            </a:endParaRPr>
          </a:p>
          <a:p>
            <a:pPr marL="1371600" lvl="2" indent="-457200">
              <a:buAutoNum type="arabicPeriod"/>
            </a:pPr>
            <a:endParaRPr lang="fr-BE" sz="2400" b="1">
              <a:solidFill>
                <a:schemeClr val="tx2"/>
              </a:solidFill>
            </a:endParaRPr>
          </a:p>
          <a:p>
            <a:pPr marL="1371600" lvl="2" indent="-457200">
              <a:buAutoNum type="arabicPeriod"/>
            </a:pPr>
            <a:r>
              <a:rPr lang="fr-BE" sz="2400" b="1">
                <a:solidFill>
                  <a:schemeClr val="tx2"/>
                </a:solidFill>
              </a:rPr>
              <a:t>The </a:t>
            </a:r>
            <a:r>
              <a:rPr lang="fr-BE" sz="2400" b="1">
                <a:solidFill>
                  <a:schemeClr val="accent4"/>
                </a:solidFill>
              </a:rPr>
              <a:t>INTPA PIC Management team emails </a:t>
            </a:r>
            <a:r>
              <a:rPr lang="fr-BE" sz="2400" b="1" err="1">
                <a:solidFill>
                  <a:schemeClr val="accent4"/>
                </a:solidFill>
              </a:rPr>
              <a:t>External</a:t>
            </a:r>
            <a:r>
              <a:rPr lang="fr-BE" sz="2400" b="1">
                <a:solidFill>
                  <a:schemeClr val="accent4"/>
                </a:solidFill>
              </a:rPr>
              <a:t> Partner </a:t>
            </a:r>
            <a:r>
              <a:rPr lang="fr-BE" sz="2400" b="1">
                <a:solidFill>
                  <a:schemeClr val="tx2"/>
                </a:solidFill>
              </a:rPr>
              <a:t>to:</a:t>
            </a:r>
          </a:p>
          <a:p>
            <a:pPr lvl="2"/>
            <a:endParaRPr lang="fr-BE" sz="2000"/>
          </a:p>
          <a:p>
            <a:pPr marL="2171700" lvl="4" indent="-342900">
              <a:buFont typeface="Arial" panose="020B0604020202020204" pitchFamily="34" charset="0"/>
              <a:buChar char="•"/>
            </a:pPr>
            <a:r>
              <a:rPr lang="fr-BE" sz="2000"/>
              <a:t>To register in </a:t>
            </a:r>
            <a:r>
              <a:rPr lang="fr-BE" sz="2000" err="1"/>
              <a:t>Funding</a:t>
            </a:r>
            <a:r>
              <a:rPr lang="fr-BE" sz="2000"/>
              <a:t> and Tenders Portal and </a:t>
            </a:r>
            <a:r>
              <a:rPr lang="fr-BE" sz="2000" b="1"/>
              <a:t>obtain a PIC </a:t>
            </a:r>
            <a:endParaRPr lang="fr-BE" sz="2000" b="1" u="sng"/>
          </a:p>
          <a:p>
            <a:pPr lvl="4"/>
            <a:endParaRPr lang="en-GB" sz="2000" u="sng"/>
          </a:p>
          <a:p>
            <a:pPr marL="2171700" lvl="4" indent="-342900">
              <a:buFont typeface="Arial" panose="020B0604020202020204" pitchFamily="34" charset="0"/>
              <a:buChar char="•"/>
            </a:pPr>
            <a:r>
              <a:rPr lang="en-IE" sz="2000"/>
              <a:t>And assign the </a:t>
            </a:r>
            <a:r>
              <a:rPr lang="en-IE" sz="2000" b="1"/>
              <a:t>Primary Coordinator Contact (PCoCo) </a:t>
            </a:r>
            <a:r>
              <a:rPr lang="en-IE" sz="2000"/>
              <a:t>role to a person of your organisation.</a:t>
            </a:r>
          </a:p>
          <a:p>
            <a:pPr lvl="4"/>
            <a:endParaRPr lang="en-IE" sz="2000" b="1"/>
          </a:p>
          <a:p>
            <a:pPr lvl="5"/>
            <a:r>
              <a:rPr lang="en-IE" b="1" i="1" u="sng" err="1">
                <a:solidFill>
                  <a:schemeClr val="tx1">
                    <a:lumMod val="60000"/>
                    <a:lumOff val="40000"/>
                  </a:schemeClr>
                </a:solidFill>
              </a:rPr>
              <a:t>PCoCo</a:t>
            </a:r>
            <a:r>
              <a:rPr lang="en-IE" b="1" i="1" u="sng">
                <a:solidFill>
                  <a:schemeClr val="tx1">
                    <a:lumMod val="60000"/>
                    <a:lumOff val="40000"/>
                  </a:schemeClr>
                </a:solidFill>
              </a:rPr>
              <a:t> </a:t>
            </a:r>
            <a:r>
              <a:rPr lang="en-IE" b="1" i="1">
                <a:solidFill>
                  <a:schemeClr val="tx1">
                    <a:lumMod val="60000"/>
                    <a:lumOff val="40000"/>
                  </a:schemeClr>
                </a:solidFill>
              </a:rPr>
              <a:t>= key role within the organisation as manager of the project. </a:t>
            </a:r>
            <a:br>
              <a:rPr lang="en-IE" b="1" i="1">
                <a:solidFill>
                  <a:schemeClr val="tx1">
                    <a:lumMod val="60000"/>
                    <a:lumOff val="40000"/>
                  </a:schemeClr>
                </a:solidFill>
              </a:rPr>
            </a:br>
            <a:r>
              <a:rPr lang="en-IE" i="1">
                <a:solidFill>
                  <a:schemeClr val="tx1">
                    <a:lumMod val="60000"/>
                    <a:lumOff val="40000"/>
                  </a:schemeClr>
                </a:solidFill>
              </a:rPr>
              <a:t>The PCoCo, being the primary point of contact between the Commission and the participant for negotiations, is the person authorised in the Funding &amp; Tenders Portal to grant access to other people from his/her organisation, manage roles, submit to European Commission and make changes to the documents. </a:t>
            </a:r>
            <a:endParaRPr lang="fr-BE" i="1">
              <a:solidFill>
                <a:schemeClr val="tx1">
                  <a:lumMod val="60000"/>
                  <a:lumOff val="40000"/>
                </a:schemeClr>
              </a:solidFill>
            </a:endParaRPr>
          </a:p>
          <a:p>
            <a:pPr lvl="6"/>
            <a:endParaRPr lang="fr-BE" sz="2000" i="1"/>
          </a:p>
          <a:p>
            <a:pPr lvl="2"/>
            <a:endParaRPr lang="fr-BE" sz="2000"/>
          </a:p>
          <a:p>
            <a:pPr lvl="2"/>
            <a:endParaRPr lang="fr-BE">
              <a:solidFill>
                <a:srgbClr val="024EA2"/>
              </a:solidFill>
            </a:endParaRPr>
          </a:p>
        </p:txBody>
      </p:sp>
      <p:sp>
        <p:nvSpPr>
          <p:cNvPr id="6" name="Title 2"/>
          <p:cNvSpPr txBox="1">
            <a:spLocks/>
          </p:cNvSpPr>
          <p:nvPr/>
        </p:nvSpPr>
        <p:spPr>
          <a:xfrm>
            <a:off x="994432" y="260579"/>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a:solidFill>
                  <a:schemeClr val="tx1"/>
                </a:solidFill>
              </a:rPr>
              <a:t>External Partner Registration </a:t>
            </a:r>
            <a:r>
              <a:rPr lang="en-US" sz="3600" b="1"/>
              <a:t>Process</a:t>
            </a:r>
            <a:endParaRPr lang="en-GB" sz="3600" b="1"/>
          </a:p>
        </p:txBody>
      </p:sp>
    </p:spTree>
    <p:extLst>
      <p:ext uri="{BB962C8B-B14F-4D97-AF65-F5344CB8AC3E}">
        <p14:creationId xmlns:p14="http://schemas.microsoft.com/office/powerpoint/2010/main" val="26455635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 y="1677783"/>
            <a:ext cx="11656291" cy="3108543"/>
          </a:xfrm>
          <a:prstGeom prst="rect">
            <a:avLst/>
          </a:prstGeom>
        </p:spPr>
        <p:txBody>
          <a:bodyPr wrap="square">
            <a:spAutoFit/>
          </a:bodyPr>
          <a:lstStyle/>
          <a:p>
            <a:pPr marL="1257300" lvl="2" indent="-342900">
              <a:buFont typeface="Arial" panose="020B0604020202020204" pitchFamily="34" charset="0"/>
              <a:buChar char="•"/>
            </a:pPr>
            <a:r>
              <a:rPr lang="fr-BE" sz="2000"/>
              <a:t>Contractor’s PCoCo registers the organisation’s profile in </a:t>
            </a:r>
            <a:r>
              <a:rPr lang="fr-BE" sz="2000" err="1"/>
              <a:t>Funding</a:t>
            </a:r>
            <a:r>
              <a:rPr lang="fr-BE" sz="2000"/>
              <a:t> and Tenders Portal and notifies the PIC to INTPA PIC Management </a:t>
            </a:r>
            <a:r>
              <a:rPr lang="fr-BE" sz="2000" err="1"/>
              <a:t>functional</a:t>
            </a:r>
            <a:r>
              <a:rPr lang="fr-BE" sz="2000"/>
              <a:t> </a:t>
            </a:r>
            <a:r>
              <a:rPr lang="fr-BE" sz="2000" err="1"/>
              <a:t>mailbox</a:t>
            </a:r>
            <a:endParaRPr lang="fr-BE" sz="2000"/>
          </a:p>
          <a:p>
            <a:pPr marL="1257300" lvl="2" indent="-342900">
              <a:buFont typeface="Arial" panose="020B0604020202020204" pitchFamily="34" charset="0"/>
              <a:buChar char="•"/>
            </a:pPr>
            <a:endParaRPr lang="fr-BE" sz="2000"/>
          </a:p>
          <a:p>
            <a:pPr marL="1371600" lvl="2" indent="-457200">
              <a:buFont typeface="Arial" panose="020B0604020202020204" pitchFamily="34" charset="0"/>
              <a:buChar char="•"/>
            </a:pPr>
            <a:r>
              <a:rPr lang="fr-BE" sz="2000"/>
              <a:t>INTPA PIC Management collects PICs and sends them to </a:t>
            </a:r>
            <a:r>
              <a:rPr lang="fr-BE" sz="2000" err="1"/>
              <a:t>Research</a:t>
            </a:r>
            <a:r>
              <a:rPr lang="fr-BE" sz="2000"/>
              <a:t> </a:t>
            </a:r>
            <a:r>
              <a:rPr lang="fr-BE" sz="2000" err="1"/>
              <a:t>Executive</a:t>
            </a:r>
            <a:r>
              <a:rPr lang="fr-BE" sz="2000"/>
              <a:t> Agency (REA) for validation</a:t>
            </a:r>
          </a:p>
          <a:p>
            <a:pPr marL="1257300" lvl="2" indent="-342900">
              <a:buFont typeface="Arial" panose="020B0604020202020204" pitchFamily="34" charset="0"/>
              <a:buChar char="•"/>
            </a:pPr>
            <a:endParaRPr lang="fr-BE" sz="2000"/>
          </a:p>
          <a:p>
            <a:pPr marL="1371600" lvl="2" indent="-457200">
              <a:buFont typeface="Arial" panose="020B0604020202020204" pitchFamily="34" charset="0"/>
              <a:buChar char="•"/>
            </a:pPr>
            <a:r>
              <a:rPr lang="fr-BE" sz="2000"/>
              <a:t>REA validates PICs in line with the </a:t>
            </a:r>
            <a:r>
              <a:rPr lang="fr-BE" sz="2000" err="1"/>
              <a:t>corrresponding</a:t>
            </a:r>
            <a:r>
              <a:rPr lang="fr-BE" sz="2000"/>
              <a:t> </a:t>
            </a:r>
            <a:r>
              <a:rPr lang="fr-BE" sz="2000" err="1"/>
              <a:t>Legal</a:t>
            </a:r>
            <a:r>
              <a:rPr lang="fr-BE" sz="2000"/>
              <a:t> </a:t>
            </a:r>
            <a:r>
              <a:rPr lang="fr-BE" sz="2000" err="1"/>
              <a:t>Entity</a:t>
            </a:r>
            <a:r>
              <a:rPr lang="fr-BE" sz="2000"/>
              <a:t> File (LEF).</a:t>
            </a:r>
          </a:p>
          <a:p>
            <a:pPr marL="1257300" lvl="2" indent="-342900">
              <a:buFont typeface="Arial" panose="020B0604020202020204" pitchFamily="34" charset="0"/>
              <a:buChar char="•"/>
            </a:pPr>
            <a:endParaRPr lang="fr-BE" sz="2000" b="1"/>
          </a:p>
          <a:p>
            <a:pPr marL="1257300" lvl="2" indent="-342900">
              <a:buFont typeface="Arial" panose="020B0604020202020204" pitchFamily="34" charset="0"/>
              <a:buChar char="•"/>
            </a:pPr>
            <a:endParaRPr lang="fr-BE"/>
          </a:p>
          <a:p>
            <a:pPr lvl="2"/>
            <a:endParaRPr lang="fr-BE"/>
          </a:p>
        </p:txBody>
      </p:sp>
      <p:sp>
        <p:nvSpPr>
          <p:cNvPr id="2" name="Slide Number Placeholder 1"/>
          <p:cNvSpPr>
            <a:spLocks noGrp="1"/>
          </p:cNvSpPr>
          <p:nvPr>
            <p:ph type="sldNum" sz="quarter" idx="12"/>
          </p:nvPr>
        </p:nvSpPr>
        <p:spPr/>
        <p:txBody>
          <a:bodyPr/>
          <a:lstStyle/>
          <a:p>
            <a:fld id="{F46C79FD-C571-418B-AB0F-5EE936C85276}" type="slidenum">
              <a:rPr lang="en-GB" dirty="0" smtClean="0"/>
              <a:t>54</a:t>
            </a:fld>
            <a:endParaRPr lang="en-GB"/>
          </a:p>
        </p:txBody>
      </p:sp>
      <p:sp>
        <p:nvSpPr>
          <p:cNvPr id="5" name="Title 2"/>
          <p:cNvSpPr txBox="1">
            <a:spLocks/>
          </p:cNvSpPr>
          <p:nvPr/>
        </p:nvSpPr>
        <p:spPr>
          <a:xfrm>
            <a:off x="1076319" y="301523"/>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US" sz="3600" b="1">
                <a:solidFill>
                  <a:schemeClr val="tx1"/>
                </a:solidFill>
              </a:rPr>
              <a:t>External Partner Registration </a:t>
            </a:r>
            <a:r>
              <a:rPr lang="en-US" sz="3600" b="1"/>
              <a:t>Process (2)</a:t>
            </a:r>
            <a:endParaRPr lang="en-GB" sz="3600" b="1"/>
          </a:p>
        </p:txBody>
      </p:sp>
    </p:spTree>
    <p:extLst>
      <p:ext uri="{BB962C8B-B14F-4D97-AF65-F5344CB8AC3E}">
        <p14:creationId xmlns:p14="http://schemas.microsoft.com/office/powerpoint/2010/main" val="16740152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1103312" y="5559591"/>
            <a:ext cx="8306161" cy="769441"/>
          </a:xfrm>
          <a:prstGeom prst="rect">
            <a:avLst/>
          </a:prstGeom>
          <a:noFill/>
          <a:ln w="9525">
            <a:noFill/>
            <a:miter lim="800000"/>
            <a:headEnd/>
            <a:tailEnd/>
          </a:ln>
        </p:spPr>
        <p:txBody>
          <a:bodyPr wrap="square">
            <a:spAutoFit/>
          </a:bodyPr>
          <a:lstStyle/>
          <a:p>
            <a:r>
              <a:rPr lang="en-GB" sz="2200"/>
              <a:t>Funding and Tenders Portal &gt; My organisations &gt; Action &gt; Modify Organisation </a:t>
            </a:r>
          </a:p>
        </p:txBody>
      </p:sp>
      <p:sp>
        <p:nvSpPr>
          <p:cNvPr id="4" name="Learning  Outcomes"/>
          <p:cNvSpPr txBox="1"/>
          <p:nvPr/>
        </p:nvSpPr>
        <p:spPr>
          <a:xfrm>
            <a:off x="1103312" y="494736"/>
            <a:ext cx="108348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a:solidFill>
                  <a:schemeClr val="tx1"/>
                </a:solidFill>
              </a:rPr>
              <a:t>How to Contact the</a:t>
            </a:r>
            <a:r>
              <a:rPr lang="en-IE" sz="4000">
                <a:solidFill>
                  <a:schemeClr val="tx2"/>
                </a:solidFill>
              </a:rPr>
              <a:t> Validation Team?</a:t>
            </a:r>
            <a:endParaRPr sz="4000">
              <a:solidFill>
                <a:schemeClr val="tx1"/>
              </a:solidFill>
            </a:endParaRPr>
          </a:p>
        </p:txBody>
      </p:sp>
      <p:pic>
        <p:nvPicPr>
          <p:cNvPr id="6" name="Picture 2" descr="image00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99"/>
          <a:stretch/>
        </p:blipFill>
        <p:spPr bwMode="auto">
          <a:xfrm>
            <a:off x="1162304" y="1405883"/>
            <a:ext cx="10296525" cy="401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61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arning  Outcomes"/>
          <p:cNvSpPr txBox="1"/>
          <p:nvPr/>
        </p:nvSpPr>
        <p:spPr>
          <a:xfrm>
            <a:off x="1162304" y="590271"/>
            <a:ext cx="108348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a:solidFill>
                  <a:schemeClr val="tx1"/>
                </a:solidFill>
              </a:rPr>
              <a:t>Contacting the</a:t>
            </a:r>
            <a:r>
              <a:rPr lang="en-IE" sz="4000">
                <a:solidFill>
                  <a:schemeClr val="tx2"/>
                </a:solidFill>
              </a:rPr>
              <a:t> Validation Team (2)</a:t>
            </a:r>
            <a:endParaRPr sz="4000">
              <a:solidFill>
                <a:schemeClr val="tx1"/>
              </a:solidFill>
            </a:endParaRPr>
          </a:p>
        </p:txBody>
      </p:sp>
      <p:pic>
        <p:nvPicPr>
          <p:cNvPr id="5" name="Picture 28" descr="cid:image047.png@01D4B26C.BFD89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304" y="1588211"/>
            <a:ext cx="9618767" cy="37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07152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5CED52-3CFF-48EA-A5FC-0DA3669C6322}"/>
              </a:ext>
            </a:extLst>
          </p:cNvPr>
          <p:cNvSpPr>
            <a:spLocks noGrp="1"/>
          </p:cNvSpPr>
          <p:nvPr>
            <p:ph type="title"/>
          </p:nvPr>
        </p:nvSpPr>
        <p:spPr>
          <a:xfrm>
            <a:off x="970722" y="316604"/>
            <a:ext cx="10515600" cy="782357"/>
          </a:xfrm>
        </p:spPr>
        <p:txBody>
          <a:bodyPr/>
          <a:lstStyle/>
          <a:p>
            <a:r>
              <a:rPr lang="en-US" b="1">
                <a:cs typeface="Arial"/>
              </a:rPr>
              <a:t>Changing the </a:t>
            </a:r>
            <a:r>
              <a:rPr lang="en-US" b="1" err="1">
                <a:cs typeface="Arial"/>
              </a:rPr>
              <a:t>PCoCo</a:t>
            </a:r>
            <a:r>
              <a:rPr lang="en-US" b="1">
                <a:cs typeface="Arial"/>
              </a:rPr>
              <a:t> </a:t>
            </a:r>
          </a:p>
        </p:txBody>
      </p:sp>
      <p:sp>
        <p:nvSpPr>
          <p:cNvPr id="4" name="TextBox 3">
            <a:extLst>
              <a:ext uri="{FF2B5EF4-FFF2-40B4-BE49-F238E27FC236}">
                <a16:creationId xmlns:a16="http://schemas.microsoft.com/office/drawing/2014/main" id="{832D5101-385D-4CED-8E20-A228AA9A9B43}"/>
              </a:ext>
            </a:extLst>
          </p:cNvPr>
          <p:cNvSpPr txBox="1"/>
          <p:nvPr/>
        </p:nvSpPr>
        <p:spPr>
          <a:xfrm>
            <a:off x="972228" y="1316031"/>
            <a:ext cx="1092671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333333"/>
                </a:solidFill>
                <a:latin typeface="Arial"/>
                <a:cs typeface="Segoe UI"/>
              </a:rPr>
              <a:t>If an External Partner would like to </a:t>
            </a:r>
            <a:r>
              <a:rPr lang="en-US" sz="2400" b="1">
                <a:solidFill>
                  <a:srgbClr val="024B9C"/>
                </a:solidFill>
                <a:latin typeface="Arial"/>
                <a:cs typeface="Segoe UI"/>
              </a:rPr>
              <a:t>modify the Primary Coordinator </a:t>
            </a:r>
            <a:r>
              <a:rPr lang="en-US" sz="2400" b="1">
                <a:solidFill>
                  <a:srgbClr val="024B9C"/>
                </a:solidFill>
                <a:latin typeface="Arial"/>
                <a:cs typeface="Arial"/>
              </a:rPr>
              <a:t>Contact </a:t>
            </a:r>
            <a:r>
              <a:rPr lang="en-US" sz="2400" b="1">
                <a:solidFill>
                  <a:srgbClr val="024B9C"/>
                </a:solidFill>
                <a:latin typeface="Arial"/>
                <a:cs typeface="Segoe UI"/>
              </a:rPr>
              <a:t>:</a:t>
            </a:r>
            <a:endParaRPr lang="en-US" sz="2400">
              <a:solidFill>
                <a:srgbClr val="333333"/>
              </a:solidFill>
              <a:latin typeface="Arial"/>
              <a:cs typeface="Segoe UI"/>
            </a:endParaRPr>
          </a:p>
          <a:p>
            <a:endParaRPr lang="en-US" sz="2400">
              <a:solidFill>
                <a:srgbClr val="333333"/>
              </a:solidFill>
              <a:latin typeface="Arial"/>
              <a:cs typeface="Segoe UI"/>
            </a:endParaRPr>
          </a:p>
          <a:p>
            <a:r>
              <a:rPr lang="en-US" sz="2400">
                <a:solidFill>
                  <a:srgbClr val="333333"/>
                </a:solidFill>
                <a:latin typeface="Arial"/>
                <a:cs typeface="Segoe UI"/>
              </a:rPr>
              <a:t>1- You can make the changes in the Funding and Tender </a:t>
            </a:r>
            <a:r>
              <a:rPr lang="en-US" sz="2400" err="1">
                <a:solidFill>
                  <a:srgbClr val="333333"/>
                </a:solidFill>
                <a:latin typeface="Arial"/>
                <a:cs typeface="Segoe UI"/>
              </a:rPr>
              <a:t>Opportunties</a:t>
            </a:r>
            <a:r>
              <a:rPr lang="en-US" sz="2400">
                <a:solidFill>
                  <a:srgbClr val="333333"/>
                </a:solidFill>
                <a:latin typeface="Arial"/>
                <a:cs typeface="Segoe UI"/>
              </a:rPr>
              <a:t> Portal in 'My Submissions' after the Opening Session, in the tender submitted. </a:t>
            </a:r>
            <a:endParaRPr lang="en-US" sz="2400" b="1" u="sng">
              <a:solidFill>
                <a:srgbClr val="333333"/>
              </a:solidFill>
              <a:latin typeface="Arial"/>
              <a:cs typeface="Segoe UI"/>
            </a:endParaRPr>
          </a:p>
          <a:p>
            <a:endParaRPr lang="en-US" sz="2400">
              <a:solidFill>
                <a:srgbClr val="333333"/>
              </a:solidFill>
              <a:latin typeface="Arial"/>
              <a:cs typeface="Segoe UI"/>
            </a:endParaRPr>
          </a:p>
          <a:p>
            <a:r>
              <a:rPr lang="en-US" sz="2400">
                <a:solidFill>
                  <a:srgbClr val="333333"/>
                </a:solidFill>
                <a:latin typeface="Arial"/>
                <a:cs typeface="Segoe UI"/>
              </a:rPr>
              <a:t>2- Address the request to the functional mailbox (FMB) of the respective Framework Contract, who will then forward the request (if validated) to the dedicated </a:t>
            </a:r>
            <a:r>
              <a:rPr lang="en-US" sz="2400" b="1">
                <a:solidFill>
                  <a:srgbClr val="333333"/>
                </a:solidFill>
                <a:latin typeface="Arial"/>
                <a:cs typeface="Segoe UI"/>
              </a:rPr>
              <a:t>EC Funding and Tender Service Helpdesk</a:t>
            </a:r>
            <a:r>
              <a:rPr lang="en-US" sz="2400">
                <a:solidFill>
                  <a:srgbClr val="333333"/>
                </a:solidFill>
                <a:latin typeface="Arial"/>
                <a:cs typeface="Segoe UI"/>
              </a:rPr>
              <a:t> service to apply the changes in the system:</a:t>
            </a:r>
            <a:endParaRPr lang="en-US" sz="2400" b="1" u="sng">
              <a:solidFill>
                <a:srgbClr val="333333"/>
              </a:solidFill>
              <a:latin typeface="Arial"/>
              <a:cs typeface="Segoe UI"/>
            </a:endParaRPr>
          </a:p>
          <a:p>
            <a:endParaRPr lang="en-US" sz="2400">
              <a:solidFill>
                <a:srgbClr val="333333"/>
              </a:solidFill>
              <a:latin typeface="Arial"/>
              <a:cs typeface="Segoe UI"/>
            </a:endParaRPr>
          </a:p>
          <a:p>
            <a:r>
              <a:rPr lang="en-US" sz="1600">
                <a:ea typeface="+mn-lt"/>
                <a:cs typeface="+mn-lt"/>
              </a:rPr>
              <a:t>SIEA 2018 - </a:t>
            </a:r>
            <a:r>
              <a:rPr lang="en-US" sz="1600" b="1">
                <a:ea typeface="+mn-lt"/>
                <a:cs typeface="+mn-lt"/>
                <a:hlinkClick r:id="rId2"/>
              </a:rPr>
              <a:t>INTPA-FWC@ec.europa.eu</a:t>
            </a:r>
            <a:r>
              <a:rPr lang="en-US" sz="1600">
                <a:ea typeface="+mn-lt"/>
                <a:cs typeface="+mn-lt"/>
              </a:rPr>
              <a:t> | </a:t>
            </a:r>
            <a:r>
              <a:rPr lang="fr-BE" sz="1600">
                <a:ea typeface="+mn-lt"/>
                <a:cs typeface="+mn-lt"/>
              </a:rPr>
              <a:t>AUDIT 2018 - </a:t>
            </a:r>
            <a:r>
              <a:rPr lang="fr-BE" sz="1600" b="1">
                <a:ea typeface="+mn-lt"/>
                <a:cs typeface="+mn-lt"/>
                <a:hlinkClick r:id="rId3"/>
              </a:rPr>
              <a:t>INTPA-R3@ec.europa.eu</a:t>
            </a:r>
            <a:r>
              <a:rPr lang="en-US" sz="1600">
                <a:ea typeface="+mn-lt"/>
                <a:cs typeface="+mn-lt"/>
              </a:rPr>
              <a:t>  | </a:t>
            </a:r>
            <a:endParaRPr lang="en-US">
              <a:ea typeface="+mn-lt"/>
              <a:cs typeface="+mn-lt"/>
            </a:endParaRPr>
          </a:p>
          <a:p>
            <a:r>
              <a:rPr lang="en-US" sz="1600">
                <a:ea typeface="+mn-lt"/>
                <a:cs typeface="+mn-lt"/>
              </a:rPr>
              <a:t>PSF 2019 - </a:t>
            </a:r>
            <a:r>
              <a:rPr lang="en-US" sz="1600" b="1">
                <a:ea typeface="+mn-lt"/>
                <a:cs typeface="+mn-lt"/>
                <a:hlinkClick r:id="rId4">
                  <a:extLst>
                    <a:ext uri="{A12FA001-AC4F-418D-AE19-62706E023703}">
                      <ahyp:hlinkClr xmlns="" xmlns:ahyp="http://schemas.microsoft.com/office/drawing/2018/hyperlinkcolor" val="tx"/>
                    </a:ext>
                  </a:extLst>
                </a:hlinkClick>
              </a:rPr>
              <a:t>FPI-4-PSF@ec.europa.eu</a:t>
            </a:r>
            <a:r>
              <a:rPr lang="en-US" sz="1600">
                <a:ea typeface="+mn-lt"/>
                <a:cs typeface="+mn-lt"/>
              </a:rPr>
              <a:t>  | EVA 2020 - </a:t>
            </a:r>
            <a:r>
              <a:rPr lang="en-US" sz="1600" b="1">
                <a:ea typeface="+mn-lt"/>
                <a:cs typeface="+mn-lt"/>
                <a:hlinkClick r:id="rId5"/>
              </a:rPr>
              <a:t>INTPA-FWC-EVA@ec.europa.eu</a:t>
            </a:r>
            <a:r>
              <a:rPr lang="en-US" sz="1600">
                <a:ea typeface="+mn-lt"/>
                <a:cs typeface="+mn-lt"/>
              </a:rPr>
              <a:t> | </a:t>
            </a:r>
            <a:endParaRPr lang="en-US">
              <a:ea typeface="+mn-lt"/>
              <a:cs typeface="+mn-lt"/>
            </a:endParaRPr>
          </a:p>
          <a:p>
            <a:r>
              <a:rPr lang="en-US" sz="1600">
                <a:ea typeface="+mn-lt"/>
                <a:cs typeface="+mn-lt"/>
              </a:rPr>
              <a:t>EVENTS 2020 - </a:t>
            </a:r>
            <a:r>
              <a:rPr lang="en-US" sz="1600" b="1">
                <a:ea typeface="+mn-lt"/>
                <a:cs typeface="+mn-lt"/>
                <a:hlinkClick r:id="rId2"/>
              </a:rPr>
              <a:t>INTPA-FWC@ec.europa.eu</a:t>
            </a:r>
            <a:r>
              <a:rPr lang="en-US" sz="1600">
                <a:ea typeface="+mn-lt"/>
                <a:cs typeface="+mn-lt"/>
              </a:rPr>
              <a:t> </a:t>
            </a:r>
            <a:endParaRPr lang="en-US"/>
          </a:p>
          <a:p>
            <a:pPr algn="r"/>
            <a:r>
              <a:rPr lang="en-US" sz="1400" b="1">
                <a:solidFill>
                  <a:srgbClr val="006BD5"/>
                </a:solidFill>
                <a:latin typeface="Segoe UI"/>
                <a:cs typeface="Segoe UI"/>
                <a:hlinkClick r:id="rId6">
                  <a:extLst>
                    <a:ext uri="{A12FA001-AC4F-418D-AE19-62706E023703}">
                      <ahyp:hlinkClr xmlns="" xmlns:ahyp="http://schemas.microsoft.com/office/drawing/2018/hyperlinkcolor" val="tx"/>
                    </a:ext>
                  </a:extLst>
                </a:hlinkClick>
              </a:rPr>
              <a:t>Know More</a:t>
            </a:r>
            <a:endParaRPr lang="en-US" sz="1400" b="1">
              <a:solidFill>
                <a:srgbClr val="006BD5"/>
              </a:solidFill>
              <a:latin typeface="Segoe UI"/>
              <a:cs typeface="Segoe UI"/>
            </a:endParaRPr>
          </a:p>
          <a:p>
            <a:endParaRPr lang="en-US">
              <a:cs typeface="Arial"/>
            </a:endParaRPr>
          </a:p>
        </p:txBody>
      </p:sp>
    </p:spTree>
    <p:extLst>
      <p:ext uri="{BB962C8B-B14F-4D97-AF65-F5344CB8AC3E}">
        <p14:creationId xmlns:p14="http://schemas.microsoft.com/office/powerpoint/2010/main" val="19579688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31476" y="982663"/>
            <a:ext cx="10156297" cy="2387600"/>
          </a:xfrm>
        </p:spPr>
        <p:txBody>
          <a:bodyPr/>
          <a:lstStyle/>
          <a:p>
            <a:r>
              <a:rPr lang="en-IE" sz="5000" b="1"/>
              <a:t>Change Management Resources</a:t>
            </a:r>
            <a:endParaRPr lang="en-GB" sz="5000" b="1"/>
          </a:p>
        </p:txBody>
      </p:sp>
      <p:sp>
        <p:nvSpPr>
          <p:cNvPr id="3" name="Rectangle 2"/>
          <p:cNvSpPr/>
          <p:nvPr/>
        </p:nvSpPr>
        <p:spPr>
          <a:xfrm>
            <a:off x="1031476" y="3558595"/>
            <a:ext cx="6955808" cy="461665"/>
          </a:xfrm>
          <a:prstGeom prst="rect">
            <a:avLst/>
          </a:prstGeom>
        </p:spPr>
        <p:txBody>
          <a:bodyPr wrap="square">
            <a:spAutoFit/>
          </a:bodyPr>
          <a:lstStyle/>
          <a:p>
            <a:pPr>
              <a:spcAft>
                <a:spcPts val="400"/>
              </a:spcAft>
            </a:pPr>
            <a:r>
              <a:rPr lang="en-IE" sz="2400" b="1">
                <a:solidFill>
                  <a:schemeClr val="bg1"/>
                </a:solidFill>
              </a:rPr>
              <a:t>To support External Partners</a:t>
            </a:r>
            <a:endParaRPr lang="en-GB" sz="2400" b="1">
              <a:solidFill>
                <a:schemeClr val="bg1"/>
              </a:solidFill>
            </a:endParaRPr>
          </a:p>
        </p:txBody>
      </p:sp>
    </p:spTree>
    <p:extLst>
      <p:ext uri="{BB962C8B-B14F-4D97-AF65-F5344CB8AC3E}">
        <p14:creationId xmlns:p14="http://schemas.microsoft.com/office/powerpoint/2010/main" val="210273375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7" name="Gruppieren"/>
          <p:cNvGrpSpPr/>
          <p:nvPr/>
        </p:nvGrpSpPr>
        <p:grpSpPr>
          <a:xfrm>
            <a:off x="966632" y="2241344"/>
            <a:ext cx="10858402" cy="1509447"/>
            <a:chOff x="-507806" y="-52344"/>
            <a:chExt cx="21716802" cy="3018891"/>
          </a:xfrm>
        </p:grpSpPr>
        <p:sp>
          <p:nvSpPr>
            <p:cNvPr id="843" name="Linie"/>
            <p:cNvSpPr/>
            <p:nvPr/>
          </p:nvSpPr>
          <p:spPr>
            <a:xfrm flipH="1">
              <a:off x="1231422" y="765947"/>
              <a:ext cx="2" cy="1077509"/>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844" name="Planning"/>
            <p:cNvSpPr txBox="1"/>
            <p:nvPr/>
          </p:nvSpPr>
          <p:spPr>
            <a:xfrm>
              <a:off x="-507806" y="2"/>
              <a:ext cx="5132208" cy="1388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lang="en-IE" sz="1400" b="1"/>
                <a:t>Release 3A: FWC SIEA 2018, AUDIT 2018, PSF 2019</a:t>
              </a:r>
              <a:endParaRPr sz="1400" b="1"/>
            </a:p>
          </p:txBody>
        </p:sp>
        <p:sp>
          <p:nvSpPr>
            <p:cNvPr id="845" name="Work"/>
            <p:cNvSpPr txBox="1"/>
            <p:nvPr/>
          </p:nvSpPr>
          <p:spPr>
            <a:xfrm>
              <a:off x="6887075" y="0"/>
              <a:ext cx="4850899"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lang="en-IE" sz="1400" b="1"/>
                <a:t>Spring Release </a:t>
              </a:r>
              <a:endParaRPr sz="1400" b="1"/>
            </a:p>
          </p:txBody>
        </p:sp>
        <p:sp>
          <p:nvSpPr>
            <p:cNvPr id="846" name="Linie"/>
            <p:cNvSpPr/>
            <p:nvPr/>
          </p:nvSpPr>
          <p:spPr>
            <a:xfrm>
              <a:off x="7938155" y="765947"/>
              <a:ext cx="2" cy="1077509"/>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847" name="Marketing"/>
            <p:cNvSpPr txBox="1"/>
            <p:nvPr/>
          </p:nvSpPr>
          <p:spPr>
            <a:xfrm>
              <a:off x="11276535" y="-26174"/>
              <a:ext cx="2609206" cy="37532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pPr algn="ctr"/>
              <a:r>
                <a:rPr lang="en-IE" sz="1400" b="1"/>
                <a:t>PPMT</a:t>
              </a:r>
            </a:p>
            <a:p>
              <a:pPr algn="ctr"/>
              <a:r>
                <a:rPr lang="en-IE" sz="1400" b="1"/>
                <a:t>eProcurement</a:t>
              </a:r>
              <a:endParaRPr sz="1400" b="1"/>
            </a:p>
          </p:txBody>
        </p:sp>
        <p:sp>
          <p:nvSpPr>
            <p:cNvPr id="848" name="Linie"/>
            <p:cNvSpPr/>
            <p:nvPr/>
          </p:nvSpPr>
          <p:spPr>
            <a:xfrm>
              <a:off x="12415741" y="765947"/>
              <a:ext cx="2" cy="1077509"/>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849" name="Analysis"/>
            <p:cNvSpPr txBox="1"/>
            <p:nvPr/>
          </p:nvSpPr>
          <p:spPr>
            <a:xfrm>
              <a:off x="15513895" y="-26174"/>
              <a:ext cx="2930734"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lang="en-IE" sz="1400" b="1"/>
                <a:t>Summer </a:t>
              </a:r>
            </a:p>
            <a:p>
              <a:r>
                <a:rPr lang="en-IE" sz="1400" b="1"/>
                <a:t>Release</a:t>
              </a:r>
              <a:endParaRPr sz="1400" b="1"/>
            </a:p>
          </p:txBody>
        </p:sp>
        <p:sp>
          <p:nvSpPr>
            <p:cNvPr id="850" name="Linie"/>
            <p:cNvSpPr/>
            <p:nvPr/>
          </p:nvSpPr>
          <p:spPr>
            <a:xfrm>
              <a:off x="16248408" y="765947"/>
              <a:ext cx="2" cy="1077509"/>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851" name="Success"/>
            <p:cNvSpPr txBox="1"/>
            <p:nvPr/>
          </p:nvSpPr>
          <p:spPr>
            <a:xfrm>
              <a:off x="17884726" y="-52344"/>
              <a:ext cx="3324270"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lang="en-IE" sz="1400" b="1"/>
                <a:t>Getting OPSYS ready for New MFF</a:t>
              </a:r>
              <a:endParaRPr sz="1400" b="1"/>
            </a:p>
          </p:txBody>
        </p:sp>
        <p:sp>
          <p:nvSpPr>
            <p:cNvPr id="852" name="Linie"/>
            <p:cNvSpPr/>
            <p:nvPr/>
          </p:nvSpPr>
          <p:spPr>
            <a:xfrm>
              <a:off x="19193984" y="765948"/>
              <a:ext cx="1" cy="1077509"/>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853" name="Rechteck"/>
            <p:cNvSpPr/>
            <p:nvPr/>
          </p:nvSpPr>
          <p:spPr>
            <a:xfrm>
              <a:off x="1676853" y="2102946"/>
              <a:ext cx="1497192" cy="254001"/>
            </a:xfrm>
            <a:prstGeom prst="rect">
              <a:avLst/>
            </a:prstGeom>
            <a:solidFill>
              <a:schemeClr val="accent4"/>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54" name="Feb."/>
            <p:cNvSpPr txBox="1"/>
            <p:nvPr/>
          </p:nvSpPr>
          <p:spPr>
            <a:xfrm>
              <a:off x="1676853"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Feb.</a:t>
              </a:r>
            </a:p>
          </p:txBody>
        </p:sp>
        <p:sp>
          <p:nvSpPr>
            <p:cNvPr id="855" name="Rechteck"/>
            <p:cNvSpPr/>
            <p:nvPr/>
          </p:nvSpPr>
          <p:spPr>
            <a:xfrm>
              <a:off x="0" y="2102946"/>
              <a:ext cx="1497191" cy="254001"/>
            </a:xfrm>
            <a:prstGeom prst="rect">
              <a:avLst/>
            </a:prstGeom>
            <a:solidFill>
              <a:schemeClr val="accent5"/>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56" name="Jan."/>
            <p:cNvSpPr txBox="1"/>
            <p:nvPr/>
          </p:nvSpPr>
          <p:spPr>
            <a:xfrm>
              <a:off x="0" y="2407746"/>
              <a:ext cx="1497191"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Jan.</a:t>
              </a:r>
            </a:p>
          </p:txBody>
        </p:sp>
        <p:sp>
          <p:nvSpPr>
            <p:cNvPr id="857" name="Rechteck"/>
            <p:cNvSpPr/>
            <p:nvPr/>
          </p:nvSpPr>
          <p:spPr>
            <a:xfrm>
              <a:off x="3353707" y="2102946"/>
              <a:ext cx="1497192" cy="254001"/>
            </a:xfrm>
            <a:prstGeom prst="rect">
              <a:avLst/>
            </a:prstGeom>
            <a:solidFill>
              <a:schemeClr val="accent6"/>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58" name="Mar."/>
            <p:cNvSpPr txBox="1"/>
            <p:nvPr/>
          </p:nvSpPr>
          <p:spPr>
            <a:xfrm>
              <a:off x="3353707"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Mar.</a:t>
              </a:r>
            </a:p>
          </p:txBody>
        </p:sp>
        <p:sp>
          <p:nvSpPr>
            <p:cNvPr id="859" name="Rechteck"/>
            <p:cNvSpPr/>
            <p:nvPr/>
          </p:nvSpPr>
          <p:spPr>
            <a:xfrm>
              <a:off x="5030560" y="2102946"/>
              <a:ext cx="1497192" cy="254001"/>
            </a:xfrm>
            <a:prstGeom prst="rect">
              <a:avLst/>
            </a:prstGeom>
            <a:solidFill>
              <a:srgbClr val="00B7C4"/>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60" name="Apr."/>
            <p:cNvSpPr txBox="1"/>
            <p:nvPr/>
          </p:nvSpPr>
          <p:spPr>
            <a:xfrm>
              <a:off x="5030560"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Apr.</a:t>
              </a:r>
            </a:p>
          </p:txBody>
        </p:sp>
        <p:sp>
          <p:nvSpPr>
            <p:cNvPr id="861" name="Rechteck"/>
            <p:cNvSpPr/>
            <p:nvPr/>
          </p:nvSpPr>
          <p:spPr>
            <a:xfrm>
              <a:off x="6707414" y="2102946"/>
              <a:ext cx="1497192" cy="254001"/>
            </a:xfrm>
            <a:prstGeom prst="rect">
              <a:avLst/>
            </a:prstGeom>
            <a:solidFill>
              <a:schemeClr val="accent2">
                <a:lumMod val="75000"/>
              </a:schemeClr>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62" name="Mai."/>
            <p:cNvSpPr txBox="1"/>
            <p:nvPr/>
          </p:nvSpPr>
          <p:spPr>
            <a:xfrm>
              <a:off x="6707414"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Ma</a:t>
              </a:r>
              <a:r>
                <a:rPr lang="en-IE" sz="1400"/>
                <a:t>y</a:t>
              </a:r>
              <a:r>
                <a:rPr sz="1400"/>
                <a:t>.</a:t>
              </a:r>
            </a:p>
          </p:txBody>
        </p:sp>
        <p:sp>
          <p:nvSpPr>
            <p:cNvPr id="863" name="Rechteck"/>
            <p:cNvSpPr/>
            <p:nvPr/>
          </p:nvSpPr>
          <p:spPr>
            <a:xfrm>
              <a:off x="8384268" y="2102946"/>
              <a:ext cx="1497191" cy="254001"/>
            </a:xfrm>
            <a:prstGeom prst="rect">
              <a:avLst/>
            </a:prstGeom>
            <a:solidFill>
              <a:schemeClr val="bg2">
                <a:lumMod val="50000"/>
              </a:schemeClr>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64" name="Jun."/>
            <p:cNvSpPr txBox="1"/>
            <p:nvPr/>
          </p:nvSpPr>
          <p:spPr>
            <a:xfrm>
              <a:off x="8384268" y="2407746"/>
              <a:ext cx="1497191"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Jun.</a:t>
              </a:r>
            </a:p>
          </p:txBody>
        </p:sp>
        <p:sp>
          <p:nvSpPr>
            <p:cNvPr id="865" name="Rechteck"/>
            <p:cNvSpPr/>
            <p:nvPr/>
          </p:nvSpPr>
          <p:spPr>
            <a:xfrm>
              <a:off x="10061121" y="2102946"/>
              <a:ext cx="1497192" cy="254001"/>
            </a:xfrm>
            <a:prstGeom prst="rect">
              <a:avLst/>
            </a:prstGeom>
            <a:solidFill>
              <a:schemeClr val="tx2">
                <a:lumMod val="60000"/>
                <a:lumOff val="40000"/>
              </a:schemeClr>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66" name="Jul."/>
            <p:cNvSpPr txBox="1"/>
            <p:nvPr/>
          </p:nvSpPr>
          <p:spPr>
            <a:xfrm>
              <a:off x="10061121"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Jul.</a:t>
              </a:r>
            </a:p>
          </p:txBody>
        </p:sp>
        <p:sp>
          <p:nvSpPr>
            <p:cNvPr id="867" name="Rechteck"/>
            <p:cNvSpPr/>
            <p:nvPr/>
          </p:nvSpPr>
          <p:spPr>
            <a:xfrm>
              <a:off x="11737975" y="2102946"/>
              <a:ext cx="1497192" cy="254001"/>
            </a:xfrm>
            <a:prstGeom prst="rect">
              <a:avLst/>
            </a:prstGeom>
            <a:solidFill>
              <a:schemeClr val="tx1">
                <a:lumMod val="60000"/>
                <a:lumOff val="40000"/>
              </a:schemeClr>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68" name="Aug."/>
            <p:cNvSpPr txBox="1"/>
            <p:nvPr/>
          </p:nvSpPr>
          <p:spPr>
            <a:xfrm>
              <a:off x="11737975"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Aug.</a:t>
              </a:r>
            </a:p>
          </p:txBody>
        </p:sp>
        <p:sp>
          <p:nvSpPr>
            <p:cNvPr id="869" name="Rechteck"/>
            <p:cNvSpPr/>
            <p:nvPr/>
          </p:nvSpPr>
          <p:spPr>
            <a:xfrm>
              <a:off x="13414829" y="2102946"/>
              <a:ext cx="1497192" cy="254001"/>
            </a:xfrm>
            <a:prstGeom prst="rect">
              <a:avLst/>
            </a:prstGeom>
            <a:solidFill>
              <a:schemeClr val="accent1">
                <a:lumMod val="60000"/>
                <a:lumOff val="40000"/>
              </a:schemeClr>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70" name="Sep."/>
            <p:cNvSpPr txBox="1"/>
            <p:nvPr/>
          </p:nvSpPr>
          <p:spPr>
            <a:xfrm>
              <a:off x="13414829"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Sep.</a:t>
              </a:r>
            </a:p>
          </p:txBody>
        </p:sp>
        <p:sp>
          <p:nvSpPr>
            <p:cNvPr id="871" name="Rechteck"/>
            <p:cNvSpPr/>
            <p:nvPr/>
          </p:nvSpPr>
          <p:spPr>
            <a:xfrm>
              <a:off x="15091683" y="2102946"/>
              <a:ext cx="1497192" cy="254001"/>
            </a:xfrm>
            <a:prstGeom prst="rect">
              <a:avLst/>
            </a:prstGeom>
            <a:solidFill>
              <a:srgbClr val="00B7C4"/>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72" name="Rechteck"/>
            <p:cNvSpPr/>
            <p:nvPr/>
          </p:nvSpPr>
          <p:spPr>
            <a:xfrm>
              <a:off x="16768536" y="2102946"/>
              <a:ext cx="1497191" cy="254001"/>
            </a:xfrm>
            <a:prstGeom prst="rect">
              <a:avLst/>
            </a:prstGeom>
            <a:solidFill>
              <a:schemeClr val="bg2">
                <a:lumMod val="50000"/>
              </a:schemeClr>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73" name="Oct."/>
            <p:cNvSpPr txBox="1"/>
            <p:nvPr/>
          </p:nvSpPr>
          <p:spPr>
            <a:xfrm>
              <a:off x="15091683"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Oct.</a:t>
              </a:r>
            </a:p>
          </p:txBody>
        </p:sp>
        <p:sp>
          <p:nvSpPr>
            <p:cNvPr id="874" name="Nov."/>
            <p:cNvSpPr txBox="1"/>
            <p:nvPr/>
          </p:nvSpPr>
          <p:spPr>
            <a:xfrm>
              <a:off x="16768536" y="2407746"/>
              <a:ext cx="1497191"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Nov.</a:t>
              </a:r>
            </a:p>
          </p:txBody>
        </p:sp>
        <p:sp>
          <p:nvSpPr>
            <p:cNvPr id="875" name="Rechteck"/>
            <p:cNvSpPr/>
            <p:nvPr/>
          </p:nvSpPr>
          <p:spPr>
            <a:xfrm>
              <a:off x="18445390" y="2102946"/>
              <a:ext cx="1497192" cy="254001"/>
            </a:xfrm>
            <a:prstGeom prst="rect">
              <a:avLst/>
            </a:prstGeom>
            <a:solidFill>
              <a:schemeClr val="tx1">
                <a:lumMod val="40000"/>
                <a:lumOff val="60000"/>
              </a:schemeClr>
            </a:solidFill>
            <a:ln w="12700" cap="flat">
              <a:noFill/>
              <a:miter lim="400000"/>
            </a:ln>
            <a:effectLst/>
          </p:spPr>
          <p:txBody>
            <a:bodyPr wrap="square" lIns="25400" tIns="25400" rIns="25400" bIns="25400" numCol="1" anchor="ctr">
              <a:noAutofit/>
            </a:bodyPr>
            <a:lstStyle/>
            <a:p>
              <a:pPr>
                <a:defRPr sz="3200">
                  <a:solidFill>
                    <a:srgbClr val="FFFFFF"/>
                  </a:solidFill>
                  <a:latin typeface="Helvetica Light"/>
                  <a:ea typeface="Helvetica Light"/>
                  <a:cs typeface="Helvetica Light"/>
                  <a:sym typeface="Helvetica Light"/>
                </a:defRPr>
              </a:pPr>
              <a:endParaRPr sz="1600"/>
            </a:p>
          </p:txBody>
        </p:sp>
        <p:sp>
          <p:nvSpPr>
            <p:cNvPr id="876" name="Dec."/>
            <p:cNvSpPr txBox="1"/>
            <p:nvPr/>
          </p:nvSpPr>
          <p:spPr>
            <a:xfrm>
              <a:off x="18445390" y="2407746"/>
              <a:ext cx="1497192" cy="55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sz="1400"/>
                <a:t>Dec.</a:t>
              </a:r>
            </a:p>
          </p:txBody>
        </p:sp>
      </p:grpSp>
      <p:sp>
        <p:nvSpPr>
          <p:cNvPr id="879" name="Rechteck"/>
          <p:cNvSpPr/>
          <p:nvPr/>
        </p:nvSpPr>
        <p:spPr>
          <a:xfrm>
            <a:off x="952930" y="4153006"/>
            <a:ext cx="10286570" cy="1515484"/>
          </a:xfrm>
          <a:prstGeom prst="rect">
            <a:avLst/>
          </a:prstGeom>
          <a:solidFill>
            <a:srgbClr val="F2F2F2"/>
          </a:solidFill>
          <a:ln w="12700">
            <a:miter lim="400000"/>
          </a:ln>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p>
        </p:txBody>
      </p:sp>
      <p:sp>
        <p:nvSpPr>
          <p:cNvPr id="43" name="Work"/>
          <p:cNvSpPr txBox="1"/>
          <p:nvPr/>
        </p:nvSpPr>
        <p:spPr>
          <a:xfrm>
            <a:off x="6096215" y="1798758"/>
            <a:ext cx="1384908" cy="3050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pPr algn="ctr"/>
            <a:r>
              <a:rPr lang="en-IE" sz="1400" b="1"/>
              <a:t>FWC EVA 2020</a:t>
            </a:r>
            <a:endParaRPr sz="1400" b="1"/>
          </a:p>
        </p:txBody>
      </p:sp>
      <p:sp>
        <p:nvSpPr>
          <p:cNvPr id="44" name="Linie"/>
          <p:cNvSpPr/>
          <p:nvPr/>
        </p:nvSpPr>
        <p:spPr>
          <a:xfrm flipH="1">
            <a:off x="6788669" y="2155681"/>
            <a:ext cx="11118" cy="1071041"/>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45" name="Work"/>
          <p:cNvSpPr txBox="1"/>
          <p:nvPr/>
        </p:nvSpPr>
        <p:spPr>
          <a:xfrm>
            <a:off x="7692118" y="1674065"/>
            <a:ext cx="1554300" cy="30501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pPr algn="ctr"/>
            <a:r>
              <a:rPr lang="en-IE" sz="1400" b="1"/>
              <a:t>FWC Events 2020</a:t>
            </a:r>
            <a:endParaRPr sz="1400" b="1"/>
          </a:p>
        </p:txBody>
      </p:sp>
      <p:sp>
        <p:nvSpPr>
          <p:cNvPr id="46" name="Linie"/>
          <p:cNvSpPr/>
          <p:nvPr/>
        </p:nvSpPr>
        <p:spPr>
          <a:xfrm>
            <a:off x="8379887" y="2043953"/>
            <a:ext cx="0" cy="1236349"/>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47" name="Work"/>
          <p:cNvSpPr txBox="1"/>
          <p:nvPr/>
        </p:nvSpPr>
        <p:spPr>
          <a:xfrm>
            <a:off x="2335006" y="1630903"/>
            <a:ext cx="3378094" cy="33684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lang="en-IE" sz="1400" b="1"/>
              <a:t>Contract Migration from CRIS begins</a:t>
            </a:r>
            <a:endParaRPr sz="1400" b="1"/>
          </a:p>
        </p:txBody>
      </p:sp>
      <p:sp>
        <p:nvSpPr>
          <p:cNvPr id="48" name="Linie"/>
          <p:cNvSpPr/>
          <p:nvPr/>
        </p:nvSpPr>
        <p:spPr>
          <a:xfrm flipH="1">
            <a:off x="3527985" y="2088945"/>
            <a:ext cx="22839" cy="1137778"/>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49" name="Analysis"/>
          <p:cNvSpPr txBox="1"/>
          <p:nvPr/>
        </p:nvSpPr>
        <p:spPr>
          <a:xfrm>
            <a:off x="9653397" y="1537021"/>
            <a:ext cx="2171637" cy="1952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noAutofit/>
          </a:bodyPr>
          <a:lstStyle>
            <a:lvl1pPr>
              <a:lnSpc>
                <a:spcPct val="120000"/>
              </a:lnSpc>
              <a:defRPr sz="2800">
                <a:solidFill>
                  <a:srgbClr val="111111"/>
                </a:solidFill>
              </a:defRPr>
            </a:lvl1pPr>
          </a:lstStyle>
          <a:p>
            <a:r>
              <a:rPr lang="en-IE" sz="1400" b="1"/>
              <a:t>EuropeAid phased out for Calls for Tenders</a:t>
            </a:r>
          </a:p>
        </p:txBody>
      </p:sp>
      <p:sp>
        <p:nvSpPr>
          <p:cNvPr id="50" name="Linie"/>
          <p:cNvSpPr/>
          <p:nvPr/>
        </p:nvSpPr>
        <p:spPr>
          <a:xfrm flipH="1">
            <a:off x="10057157" y="1967752"/>
            <a:ext cx="2578" cy="1255907"/>
          </a:xfrm>
          <a:prstGeom prst="line">
            <a:avLst/>
          </a:prstGeom>
          <a:noFill/>
          <a:ln w="25400" cap="flat">
            <a:solidFill>
              <a:srgbClr val="C7C7C7"/>
            </a:solidFill>
            <a:prstDash val="solid"/>
            <a:miter lim="400000"/>
            <a:headEnd type="triangle" w="med" len="sm"/>
          </a:ln>
          <a:effectLst/>
        </p:spPr>
        <p:txBody>
          <a:bodyPr wrap="square" lIns="25400" tIns="25400" rIns="25400" bIns="25400" numCol="1" anchor="ctr">
            <a:noAutofit/>
          </a:bodyPr>
          <a:lstStyle/>
          <a:p>
            <a:pPr>
              <a:defRPr sz="3200" u="sng">
                <a:solidFill>
                  <a:srgbClr val="000000"/>
                </a:solidFill>
                <a:latin typeface="Helvetica Light"/>
                <a:ea typeface="Helvetica Light"/>
                <a:cs typeface="Helvetica Light"/>
                <a:sym typeface="Helvetica Light"/>
              </a:defRPr>
            </a:pPr>
            <a:endParaRPr sz="1600"/>
          </a:p>
        </p:txBody>
      </p:sp>
      <p:sp>
        <p:nvSpPr>
          <p:cNvPr id="51" name="Title 14"/>
          <p:cNvSpPr>
            <a:spLocks noGrp="1"/>
          </p:cNvSpPr>
          <p:nvPr>
            <p:ph type="title"/>
          </p:nvPr>
        </p:nvSpPr>
        <p:spPr>
          <a:xfrm>
            <a:off x="952930" y="338235"/>
            <a:ext cx="10515600" cy="782357"/>
          </a:xfrm>
        </p:spPr>
        <p:txBody>
          <a:bodyPr/>
          <a:lstStyle/>
          <a:p>
            <a:r>
              <a:rPr lang="en-IE" b="1"/>
              <a:t>OPSYS Ecosystem Throwback #2020</a:t>
            </a:r>
            <a:endParaRPr lang="en-GB" b="1"/>
          </a:p>
        </p:txBody>
      </p:sp>
      <p:sp>
        <p:nvSpPr>
          <p:cNvPr id="54" name="TextBox 53"/>
          <p:cNvSpPr txBox="1"/>
          <p:nvPr/>
        </p:nvSpPr>
        <p:spPr>
          <a:xfrm>
            <a:off x="1101167" y="4298666"/>
            <a:ext cx="8800192" cy="1200329"/>
          </a:xfrm>
          <a:prstGeom prst="rect">
            <a:avLst/>
          </a:prstGeom>
          <a:noFill/>
        </p:spPr>
        <p:txBody>
          <a:bodyPr wrap="square" rtlCol="0">
            <a:spAutoFit/>
          </a:bodyPr>
          <a:lstStyle/>
          <a:p>
            <a:r>
              <a:rPr lang="en-US" sz="2400" b="1">
                <a:latin typeface="Lato" panose="020F0502020204030203" pitchFamily="34" charset="0"/>
                <a:ea typeface="Lato" panose="020F0502020204030203" pitchFamily="34" charset="0"/>
                <a:cs typeface="Lato" panose="020F0502020204030203" pitchFamily="34" charset="0"/>
              </a:rPr>
              <a:t>To support users with these transitions</a:t>
            </a:r>
          </a:p>
          <a:p>
            <a:r>
              <a:rPr lang="en-US" sz="2400" b="1">
                <a:solidFill>
                  <a:schemeClr val="tx2"/>
                </a:solidFill>
                <a:latin typeface="Lato" panose="020F0502020204030203" pitchFamily="34" charset="0"/>
                <a:ea typeface="Lato" panose="020F0502020204030203" pitchFamily="34" charset="0"/>
                <a:cs typeface="Lato" panose="020F0502020204030203" pitchFamily="34" charset="0"/>
              </a:rPr>
              <a:t>OPSYS Change Management and User Engagement Team </a:t>
            </a:r>
            <a:r>
              <a:rPr lang="en-US" sz="2400" b="1">
                <a:latin typeface="Lato" panose="020F0502020204030203" pitchFamily="34" charset="0"/>
                <a:ea typeface="Lato" panose="020F0502020204030203" pitchFamily="34" charset="0"/>
                <a:cs typeface="Lato" panose="020F0502020204030203" pitchFamily="34" charset="0"/>
              </a:rPr>
              <a:t>worked relentlessly using a four-pronged approach</a:t>
            </a:r>
          </a:p>
        </p:txBody>
      </p:sp>
    </p:spTree>
    <p:extLst>
      <p:ext uri="{BB962C8B-B14F-4D97-AF65-F5344CB8AC3E}">
        <p14:creationId xmlns:p14="http://schemas.microsoft.com/office/powerpoint/2010/main" val="749929229"/>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BE83-BF21-4807-A220-F4DC5EB03F8F}"/>
              </a:ext>
            </a:extLst>
          </p:cNvPr>
          <p:cNvSpPr>
            <a:spLocks noGrp="1"/>
          </p:cNvSpPr>
          <p:nvPr>
            <p:ph type="title"/>
          </p:nvPr>
        </p:nvSpPr>
        <p:spPr/>
        <p:txBody>
          <a:bodyPr/>
          <a:lstStyle/>
          <a:p>
            <a:r>
              <a:rPr lang="en-GB" b="1"/>
              <a:t>EU Delegations</a:t>
            </a:r>
          </a:p>
        </p:txBody>
      </p:sp>
      <p:pic>
        <p:nvPicPr>
          <p:cNvPr id="10" name="Picture 9" descr="An empty road with a building in the background&#10;&#10;Description automatically generated">
            <a:extLst>
              <a:ext uri="{FF2B5EF4-FFF2-40B4-BE49-F238E27FC236}">
                <a16:creationId xmlns:a16="http://schemas.microsoft.com/office/drawing/2014/main" id="{AF8436D3-95CD-42B6-B1DF-00DD2E08CF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272" y="2130227"/>
            <a:ext cx="5750440" cy="3861982"/>
          </a:xfrm>
          <a:prstGeom prst="rect">
            <a:avLst/>
          </a:prstGeom>
        </p:spPr>
      </p:pic>
      <p:sp>
        <p:nvSpPr>
          <p:cNvPr id="11" name="TextBox 10">
            <a:extLst>
              <a:ext uri="{FF2B5EF4-FFF2-40B4-BE49-F238E27FC236}">
                <a16:creationId xmlns:a16="http://schemas.microsoft.com/office/drawing/2014/main" id="{A6268108-BA0D-4BC4-A1BF-402AEEA50A23}"/>
              </a:ext>
            </a:extLst>
          </p:cNvPr>
          <p:cNvSpPr txBox="1"/>
          <p:nvPr/>
        </p:nvSpPr>
        <p:spPr>
          <a:xfrm>
            <a:off x="478205" y="1513056"/>
            <a:ext cx="7886700" cy="369332"/>
          </a:xfrm>
          <a:prstGeom prst="rect">
            <a:avLst/>
          </a:prstGeom>
          <a:noFill/>
        </p:spPr>
        <p:txBody>
          <a:bodyPr wrap="square">
            <a:spAutoFit/>
          </a:bodyPr>
          <a:lstStyle/>
          <a:p>
            <a:pPr algn="ctr"/>
            <a:r>
              <a:rPr lang="en-GB" b="1">
                <a:solidFill>
                  <a:schemeClr val="accent5"/>
                </a:solidFill>
                <a:latin typeface="+mj-lt"/>
              </a:rPr>
              <a:t>140 EU Delegations and Offices operating around the world</a:t>
            </a:r>
          </a:p>
        </p:txBody>
      </p:sp>
      <p:sp>
        <p:nvSpPr>
          <p:cNvPr id="12" name="Content Placeholder 3">
            <a:extLst>
              <a:ext uri="{FF2B5EF4-FFF2-40B4-BE49-F238E27FC236}">
                <a16:creationId xmlns:a16="http://schemas.microsoft.com/office/drawing/2014/main" id="{6F9187CE-B7D6-4ECD-8266-6E11F7A328D7}"/>
              </a:ext>
            </a:extLst>
          </p:cNvPr>
          <p:cNvSpPr txBox="1">
            <a:spLocks/>
          </p:cNvSpPr>
          <p:nvPr/>
        </p:nvSpPr>
        <p:spPr>
          <a:xfrm>
            <a:off x="478205" y="5992209"/>
            <a:ext cx="7192575" cy="330242"/>
          </a:xfrm>
          <a:prstGeom prst="rect">
            <a:avLst/>
          </a:prstGeom>
        </p:spPr>
        <p:txBody>
          <a:bodyPr vert="horz" lIns="91440" tIns="45720" rIns="91440" bIns="45720" rtlCol="0">
            <a:noAutofit/>
          </a:bodyPr>
          <a:lstStyle>
            <a:lvl1pPr marL="171438" indent="-171438" algn="l" defTabSz="685749"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13"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186"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060"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2935"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400"/>
              <a:t>EU Delegation in Tanzania</a:t>
            </a:r>
          </a:p>
        </p:txBody>
      </p:sp>
    </p:spTree>
    <p:custDataLst>
      <p:tags r:id="rId1"/>
    </p:custDataLst>
    <p:extLst>
      <p:ext uri="{BB962C8B-B14F-4D97-AF65-F5344CB8AC3E}">
        <p14:creationId xmlns:p14="http://schemas.microsoft.com/office/powerpoint/2010/main" val="360226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Rechteck"/>
          <p:cNvSpPr/>
          <p:nvPr/>
        </p:nvSpPr>
        <p:spPr>
          <a:xfrm>
            <a:off x="0" y="2861270"/>
            <a:ext cx="12192000" cy="3996730"/>
          </a:xfrm>
          <a:prstGeom prst="rect">
            <a:avLst/>
          </a:prstGeom>
          <a:solidFill>
            <a:srgbClr val="F2F2F2"/>
          </a:solidFill>
          <a:ln w="12700">
            <a:miter lim="400000"/>
          </a:ln>
        </p:spPr>
        <p:txBody>
          <a:bodyPr lIns="25400" tIns="25400" rIns="25400" bIns="25400" anchor="ctr"/>
          <a:lstStyle/>
          <a:p>
            <a:pPr>
              <a:defRPr sz="3100">
                <a:solidFill>
                  <a:srgbClr val="FFFFFF"/>
                </a:solidFill>
                <a:latin typeface="Helvetica Light"/>
                <a:ea typeface="Helvetica Light"/>
                <a:cs typeface="Helvetica Light"/>
                <a:sym typeface="Helvetica Light"/>
              </a:defRPr>
            </a:pPr>
            <a:endParaRPr sz="1550"/>
          </a:p>
        </p:txBody>
      </p:sp>
      <p:sp>
        <p:nvSpPr>
          <p:cNvPr id="1413" name="Kreis"/>
          <p:cNvSpPr/>
          <p:nvPr/>
        </p:nvSpPr>
        <p:spPr>
          <a:xfrm>
            <a:off x="1206500" y="2162770"/>
            <a:ext cx="1397000" cy="1397001"/>
          </a:xfrm>
          <a:prstGeom prst="ellipse">
            <a:avLst/>
          </a:prstGeom>
          <a:solidFill>
            <a:srgbClr val="304FFE"/>
          </a:solidFill>
          <a:ln w="12700">
            <a:miter lim="400000"/>
          </a:ln>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p>
        </p:txBody>
      </p:sp>
      <p:sp>
        <p:nvSpPr>
          <p:cNvPr id="1414" name="Kreis"/>
          <p:cNvSpPr/>
          <p:nvPr/>
        </p:nvSpPr>
        <p:spPr>
          <a:xfrm>
            <a:off x="9588500" y="2162770"/>
            <a:ext cx="1397000" cy="1397001"/>
          </a:xfrm>
          <a:prstGeom prst="ellipse">
            <a:avLst/>
          </a:prstGeom>
          <a:solidFill>
            <a:srgbClr val="92D050"/>
          </a:solidFill>
          <a:ln w="12700">
            <a:miter lim="400000"/>
          </a:ln>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p>
        </p:txBody>
      </p:sp>
      <p:sp>
        <p:nvSpPr>
          <p:cNvPr id="1415" name="Kreis"/>
          <p:cNvSpPr/>
          <p:nvPr/>
        </p:nvSpPr>
        <p:spPr>
          <a:xfrm>
            <a:off x="4000500" y="2149878"/>
            <a:ext cx="1397000" cy="1397001"/>
          </a:xfrm>
          <a:prstGeom prst="ellipse">
            <a:avLst/>
          </a:prstGeom>
          <a:solidFill>
            <a:schemeClr val="accent4"/>
          </a:solidFill>
          <a:ln w="12700">
            <a:miter lim="400000"/>
          </a:ln>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p>
        </p:txBody>
      </p:sp>
      <p:sp>
        <p:nvSpPr>
          <p:cNvPr id="1416" name="Kreis"/>
          <p:cNvSpPr/>
          <p:nvPr/>
        </p:nvSpPr>
        <p:spPr>
          <a:xfrm>
            <a:off x="6794500" y="2162770"/>
            <a:ext cx="1397000" cy="1397001"/>
          </a:xfrm>
          <a:prstGeom prst="ellipse">
            <a:avLst/>
          </a:prstGeom>
          <a:solidFill>
            <a:srgbClr val="7030A0"/>
          </a:solidFill>
          <a:ln w="12700">
            <a:miter lim="400000"/>
          </a:ln>
        </p:spPr>
        <p:txBody>
          <a:bodyPr lIns="25400" tIns="25400" rIns="25400" bIns="25400" anchor="ctr"/>
          <a:lstStyle/>
          <a:p>
            <a:pPr>
              <a:defRPr sz="3200">
                <a:solidFill>
                  <a:srgbClr val="FFFFFF"/>
                </a:solidFill>
                <a:latin typeface="Helvetica Light"/>
                <a:ea typeface="Helvetica Light"/>
                <a:cs typeface="Helvetica Light"/>
                <a:sym typeface="Helvetica Light"/>
              </a:defRPr>
            </a:pPr>
            <a:endParaRPr sz="1600"/>
          </a:p>
        </p:txBody>
      </p:sp>
      <p:sp>
        <p:nvSpPr>
          <p:cNvPr id="1421" name="Rectangle 27"/>
          <p:cNvSpPr txBox="1"/>
          <p:nvPr/>
        </p:nvSpPr>
        <p:spPr>
          <a:xfrm>
            <a:off x="6534150" y="4273550"/>
            <a:ext cx="2036272"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lvl1pPr>
              <a:lnSpc>
                <a:spcPct val="110000"/>
              </a:lnSpc>
              <a:defRPr sz="3000" b="1">
                <a:solidFill>
                  <a:srgbClr val="151314"/>
                </a:solidFill>
              </a:defRPr>
            </a:lvl1pPr>
          </a:lstStyle>
          <a:p>
            <a:pPr algn="ctr"/>
            <a:r>
              <a:rPr lang="en-IE" sz="1800"/>
              <a:t>Coaching and User Engagement </a:t>
            </a:r>
            <a:endParaRPr sz="1800"/>
          </a:p>
        </p:txBody>
      </p:sp>
      <p:sp>
        <p:nvSpPr>
          <p:cNvPr id="1423" name="Text"/>
          <p:cNvSpPr txBox="1"/>
          <p:nvPr/>
        </p:nvSpPr>
        <p:spPr>
          <a:xfrm>
            <a:off x="10890250" y="6267450"/>
            <a:ext cx="635000"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pPr algn="r">
              <a:defRPr sz="2400">
                <a:latin typeface="Helvetica"/>
                <a:ea typeface="Helvetica"/>
                <a:cs typeface="Helvetica"/>
                <a:sym typeface="Helvetica"/>
              </a:defRPr>
            </a:pPr>
            <a:r>
              <a:rPr sz="1200"/>
              <a:t>￼</a:t>
            </a:r>
          </a:p>
        </p:txBody>
      </p:sp>
      <p:sp>
        <p:nvSpPr>
          <p:cNvPr id="1424" name="Linie"/>
          <p:cNvSpPr/>
          <p:nvPr/>
        </p:nvSpPr>
        <p:spPr>
          <a:xfrm flipV="1">
            <a:off x="1898650" y="3738956"/>
            <a:ext cx="1" cy="406324"/>
          </a:xfrm>
          <a:prstGeom prst="line">
            <a:avLst/>
          </a:prstGeom>
          <a:ln w="25400">
            <a:solidFill>
              <a:srgbClr val="444444"/>
            </a:solidFill>
            <a:miter lim="400000"/>
          </a:ln>
        </p:spPr>
        <p:txBody>
          <a:bodyPr lIns="25400" tIns="25400" rIns="25400" bIns="25400" anchor="ctr"/>
          <a:lstStyle/>
          <a:p>
            <a:pPr>
              <a:defRPr sz="3200" u="sng">
                <a:solidFill>
                  <a:srgbClr val="000000"/>
                </a:solidFill>
                <a:latin typeface="Helvetica Light"/>
                <a:ea typeface="Helvetica Light"/>
                <a:cs typeface="Helvetica Light"/>
                <a:sym typeface="Helvetica Light"/>
              </a:defRPr>
            </a:pPr>
            <a:endParaRPr sz="1600"/>
          </a:p>
        </p:txBody>
      </p:sp>
      <p:sp>
        <p:nvSpPr>
          <p:cNvPr id="1426" name="Rectangle 27"/>
          <p:cNvSpPr txBox="1"/>
          <p:nvPr/>
        </p:nvSpPr>
        <p:spPr>
          <a:xfrm>
            <a:off x="3746500" y="4273550"/>
            <a:ext cx="1905000"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spAutoFit/>
          </a:bodyPr>
          <a:lstStyle>
            <a:lvl1pPr>
              <a:lnSpc>
                <a:spcPct val="110000"/>
              </a:lnSpc>
              <a:defRPr sz="3000" b="1">
                <a:solidFill>
                  <a:srgbClr val="151314"/>
                </a:solidFill>
              </a:defRPr>
            </a:lvl1pPr>
          </a:lstStyle>
          <a:p>
            <a:pPr algn="ctr"/>
            <a:r>
              <a:rPr lang="en-IE" sz="1800"/>
              <a:t>IT Training to Users</a:t>
            </a:r>
            <a:endParaRPr sz="1800"/>
          </a:p>
        </p:txBody>
      </p:sp>
      <p:sp>
        <p:nvSpPr>
          <p:cNvPr id="1428" name="Linie"/>
          <p:cNvSpPr/>
          <p:nvPr/>
        </p:nvSpPr>
        <p:spPr>
          <a:xfrm flipV="1">
            <a:off x="4692650" y="3738956"/>
            <a:ext cx="1" cy="406324"/>
          </a:xfrm>
          <a:prstGeom prst="line">
            <a:avLst/>
          </a:prstGeom>
          <a:ln w="25400">
            <a:solidFill>
              <a:srgbClr val="444444"/>
            </a:solidFill>
            <a:miter lim="400000"/>
          </a:ln>
        </p:spPr>
        <p:txBody>
          <a:bodyPr lIns="25400" tIns="25400" rIns="25400" bIns="25400" anchor="ctr"/>
          <a:lstStyle/>
          <a:p>
            <a:pPr>
              <a:defRPr sz="3200" u="sng">
                <a:solidFill>
                  <a:srgbClr val="000000"/>
                </a:solidFill>
                <a:latin typeface="Helvetica Light"/>
                <a:ea typeface="Helvetica Light"/>
                <a:cs typeface="Helvetica Light"/>
                <a:sym typeface="Helvetica Light"/>
              </a:defRPr>
            </a:pPr>
            <a:endParaRPr sz="1600"/>
          </a:p>
        </p:txBody>
      </p:sp>
      <p:sp>
        <p:nvSpPr>
          <p:cNvPr id="1429" name="Rectangle 27"/>
          <p:cNvSpPr txBox="1"/>
          <p:nvPr/>
        </p:nvSpPr>
        <p:spPr>
          <a:xfrm>
            <a:off x="9327504" y="4315693"/>
            <a:ext cx="1905000" cy="67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spAutoFit/>
          </a:bodyPr>
          <a:lstStyle>
            <a:lvl1pPr>
              <a:lnSpc>
                <a:spcPct val="110000"/>
              </a:lnSpc>
              <a:defRPr sz="3000" b="1">
                <a:solidFill>
                  <a:srgbClr val="151314"/>
                </a:solidFill>
              </a:defRPr>
            </a:lvl1pPr>
          </a:lstStyle>
          <a:p>
            <a:pPr algn="ctr"/>
            <a:r>
              <a:rPr lang="en-IE" sz="1800" dirty="0" smtClean="0"/>
              <a:t>Outreach </a:t>
            </a:r>
            <a:r>
              <a:rPr lang="en-IE" sz="1800" dirty="0"/>
              <a:t>and Dissemination</a:t>
            </a:r>
            <a:endParaRPr sz="1800" dirty="0"/>
          </a:p>
        </p:txBody>
      </p:sp>
      <p:sp>
        <p:nvSpPr>
          <p:cNvPr id="1431" name="Linie"/>
          <p:cNvSpPr/>
          <p:nvPr/>
        </p:nvSpPr>
        <p:spPr>
          <a:xfrm flipV="1">
            <a:off x="7486650" y="3738956"/>
            <a:ext cx="1" cy="406324"/>
          </a:xfrm>
          <a:prstGeom prst="line">
            <a:avLst/>
          </a:prstGeom>
          <a:ln w="25400">
            <a:solidFill>
              <a:srgbClr val="444444"/>
            </a:solidFill>
            <a:miter lim="400000"/>
          </a:ln>
        </p:spPr>
        <p:txBody>
          <a:bodyPr lIns="25400" tIns="25400" rIns="25400" bIns="25400" anchor="ctr"/>
          <a:lstStyle/>
          <a:p>
            <a:pPr>
              <a:defRPr sz="3200" u="sng">
                <a:solidFill>
                  <a:srgbClr val="000000"/>
                </a:solidFill>
                <a:latin typeface="Helvetica Light"/>
                <a:ea typeface="Helvetica Light"/>
                <a:cs typeface="Helvetica Light"/>
                <a:sym typeface="Helvetica Light"/>
              </a:defRPr>
            </a:pPr>
            <a:endParaRPr sz="1600"/>
          </a:p>
        </p:txBody>
      </p:sp>
      <p:sp>
        <p:nvSpPr>
          <p:cNvPr id="1432" name="Rectangle 27"/>
          <p:cNvSpPr txBox="1"/>
          <p:nvPr/>
        </p:nvSpPr>
        <p:spPr>
          <a:xfrm>
            <a:off x="959467" y="4271163"/>
            <a:ext cx="2190750"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lvl1pPr>
              <a:lnSpc>
                <a:spcPct val="110000"/>
              </a:lnSpc>
              <a:defRPr sz="3000" b="1">
                <a:solidFill>
                  <a:srgbClr val="151314"/>
                </a:solidFill>
              </a:defRPr>
            </a:lvl1pPr>
          </a:lstStyle>
          <a:p>
            <a:pPr algn="ctr"/>
            <a:r>
              <a:rPr lang="en-IE" sz="1800"/>
              <a:t>Documentation and IT Communication </a:t>
            </a:r>
            <a:endParaRPr sz="1800"/>
          </a:p>
        </p:txBody>
      </p:sp>
      <p:sp>
        <p:nvSpPr>
          <p:cNvPr id="1434" name="Linie"/>
          <p:cNvSpPr/>
          <p:nvPr/>
        </p:nvSpPr>
        <p:spPr>
          <a:xfrm flipV="1">
            <a:off x="10280650" y="3738956"/>
            <a:ext cx="1" cy="406324"/>
          </a:xfrm>
          <a:prstGeom prst="line">
            <a:avLst/>
          </a:prstGeom>
          <a:ln w="25400">
            <a:solidFill>
              <a:srgbClr val="444444"/>
            </a:solidFill>
            <a:miter lim="400000"/>
          </a:ln>
        </p:spPr>
        <p:txBody>
          <a:bodyPr lIns="25400" tIns="25400" rIns="25400" bIns="25400" anchor="ctr"/>
          <a:lstStyle/>
          <a:p>
            <a:pPr>
              <a:defRPr sz="3200" u="sng">
                <a:solidFill>
                  <a:srgbClr val="000000"/>
                </a:solidFill>
                <a:latin typeface="Helvetica Light"/>
                <a:ea typeface="Helvetica Light"/>
                <a:cs typeface="Helvetica Light"/>
                <a:sym typeface="Helvetica Light"/>
              </a:defRPr>
            </a:pPr>
            <a:endParaRPr sz="1600"/>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2162" y="2424803"/>
            <a:ext cx="796276" cy="872933"/>
          </a:xfrm>
          <a:prstGeom prst="rect">
            <a:avLst/>
          </a:prstGeom>
        </p:spPr>
      </p:pic>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70" y="2458484"/>
            <a:ext cx="763294" cy="836865"/>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8152" y="2395028"/>
            <a:ext cx="912647" cy="919714"/>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0488" y="2460871"/>
            <a:ext cx="704323" cy="704323"/>
          </a:xfrm>
          <a:prstGeom prst="rect">
            <a:avLst/>
          </a:prstGeom>
        </p:spPr>
      </p:pic>
      <p:sp>
        <p:nvSpPr>
          <p:cNvPr id="2" name="Title 1"/>
          <p:cNvSpPr>
            <a:spLocks noGrp="1"/>
          </p:cNvSpPr>
          <p:nvPr>
            <p:ph type="title"/>
          </p:nvPr>
        </p:nvSpPr>
        <p:spPr>
          <a:xfrm>
            <a:off x="923511" y="485076"/>
            <a:ext cx="11221278" cy="782357"/>
          </a:xfrm>
        </p:spPr>
        <p:txBody>
          <a:bodyPr/>
          <a:lstStyle/>
          <a:p>
            <a:r>
              <a:rPr lang="en-IE" b="1"/>
              <a:t>OPSYS Change Management Organisation</a:t>
            </a:r>
            <a:endParaRPr lang="en-GB" b="1"/>
          </a:p>
        </p:txBody>
      </p:sp>
    </p:spTree>
    <p:extLst>
      <p:ext uri="{BB962C8B-B14F-4D97-AF65-F5344CB8AC3E}">
        <p14:creationId xmlns:p14="http://schemas.microsoft.com/office/powerpoint/2010/main" val="10241352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p:cNvSpPr txBox="1"/>
          <p:nvPr/>
        </p:nvSpPr>
        <p:spPr>
          <a:xfrm>
            <a:off x="818322" y="1500142"/>
            <a:ext cx="10820400" cy="4429220"/>
          </a:xfrm>
          <a:prstGeom prst="rect">
            <a:avLst/>
          </a:prstGeom>
          <a:solidFill>
            <a:schemeClr val="bg1">
              <a:lumMod val="95000"/>
            </a:schemeClr>
          </a:solidFill>
        </p:spPr>
        <p:txBody>
          <a:bodyPr wrap="square" rtlCol="0">
            <a:spAutoFit/>
          </a:bodyPr>
          <a:lstStyle/>
          <a:p>
            <a:endParaRPr lang="en-GB"/>
          </a:p>
        </p:txBody>
      </p:sp>
      <p:sp>
        <p:nvSpPr>
          <p:cNvPr id="6" name="Title 5"/>
          <p:cNvSpPr>
            <a:spLocks noGrp="1"/>
          </p:cNvSpPr>
          <p:nvPr>
            <p:ph type="title"/>
          </p:nvPr>
        </p:nvSpPr>
        <p:spPr/>
        <p:txBody>
          <a:bodyPr/>
          <a:lstStyle/>
          <a:p>
            <a:r>
              <a:rPr lang="en-GB" b="1"/>
              <a:t>New Awareness Activities </a:t>
            </a:r>
          </a:p>
        </p:txBody>
      </p:sp>
      <p:sp>
        <p:nvSpPr>
          <p:cNvPr id="34" name="Oval 33">
            <a:extLst>
              <a:ext uri="{FF2B5EF4-FFF2-40B4-BE49-F238E27FC236}">
                <a16:creationId xmlns:a16="http://schemas.microsoft.com/office/drawing/2014/main" id="{D3D702E7-0F2B-4F52-B110-E911E5C45AAE}"/>
              </a:ext>
            </a:extLst>
          </p:cNvPr>
          <p:cNvSpPr/>
          <p:nvPr/>
        </p:nvSpPr>
        <p:spPr>
          <a:xfrm>
            <a:off x="1058494" y="1691028"/>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40" name="Oval 39">
            <a:extLst>
              <a:ext uri="{FF2B5EF4-FFF2-40B4-BE49-F238E27FC236}">
                <a16:creationId xmlns:a16="http://schemas.microsoft.com/office/drawing/2014/main" id="{C82C32C9-C0AC-4360-BE2C-803FBB9961E7}"/>
              </a:ext>
            </a:extLst>
          </p:cNvPr>
          <p:cNvSpPr/>
          <p:nvPr/>
        </p:nvSpPr>
        <p:spPr>
          <a:xfrm>
            <a:off x="1058494" y="4152439"/>
            <a:ext cx="401899" cy="402945"/>
          </a:xfrm>
          <a:prstGeom prst="ellipse">
            <a:avLst/>
          </a:prstGeom>
          <a:solidFill>
            <a:srgbClr val="FFC000"/>
          </a:solid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chemeClr val="tx1">
                  <a:lumMod val="75000"/>
                  <a:lumOff val="25000"/>
                </a:schemeClr>
              </a:solidFill>
            </a:endParaRPr>
          </a:p>
        </p:txBody>
      </p:sp>
      <p:sp>
        <p:nvSpPr>
          <p:cNvPr id="46" name="Text Placeholder 3"/>
          <p:cNvSpPr>
            <a:spLocks noGrp="1"/>
          </p:cNvSpPr>
          <p:nvPr>
            <p:ph type="body" sz="quarter" idx="3"/>
          </p:nvPr>
        </p:nvSpPr>
        <p:spPr>
          <a:xfrm>
            <a:off x="1631986" y="1333694"/>
            <a:ext cx="7553575" cy="823912"/>
          </a:xfrm>
        </p:spPr>
        <p:txBody>
          <a:bodyPr/>
          <a:lstStyle/>
          <a:p>
            <a:r>
              <a:rPr lang="en-GB" dirty="0"/>
              <a:t>Webinar for External Partners </a:t>
            </a:r>
          </a:p>
        </p:txBody>
      </p:sp>
      <p:sp>
        <p:nvSpPr>
          <p:cNvPr id="47" name="Text Placeholder 3"/>
          <p:cNvSpPr>
            <a:spLocks noGrp="1"/>
          </p:cNvSpPr>
          <p:nvPr>
            <p:ph type="body" sz="quarter" idx="3"/>
          </p:nvPr>
        </p:nvSpPr>
        <p:spPr>
          <a:xfrm>
            <a:off x="1675083" y="3764449"/>
            <a:ext cx="9810330" cy="823912"/>
          </a:xfrm>
        </p:spPr>
        <p:txBody>
          <a:bodyPr/>
          <a:lstStyle/>
          <a:p>
            <a:r>
              <a:rPr lang="en-IE"/>
              <a:t>New Video Tutorials in e-Learning, RELEX Internal Wiki </a:t>
            </a:r>
            <a:endParaRPr lang="en-GB"/>
          </a:p>
        </p:txBody>
      </p:sp>
      <p:sp>
        <p:nvSpPr>
          <p:cNvPr id="56" name="Rectangle 55"/>
          <p:cNvSpPr/>
          <p:nvPr/>
        </p:nvSpPr>
        <p:spPr>
          <a:xfrm>
            <a:off x="2515427" y="4728645"/>
            <a:ext cx="8572854" cy="923330"/>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b="1" dirty="0"/>
              <a:t>How to access and navigate the Funding and Tenders Portal</a:t>
            </a:r>
            <a:endParaRPr lang="en-GB" dirty="0">
              <a:cs typeface="Arial"/>
            </a:endParaRPr>
          </a:p>
          <a:p>
            <a:pPr marL="285750" indent="-285750">
              <a:buFont typeface="Arial" panose="020B0604020202020204" pitchFamily="34" charset="0"/>
              <a:buChar char="•"/>
            </a:pPr>
            <a:endParaRPr lang="en-GB" b="1" dirty="0">
              <a:cs typeface="Arial"/>
            </a:endParaRPr>
          </a:p>
          <a:p>
            <a:pPr algn="r"/>
            <a:r>
              <a:rPr lang="en-GB" b="1" dirty="0">
                <a:cs typeface="Arial"/>
                <a:hlinkClick r:id="rId2"/>
              </a:rPr>
              <a:t>Watch the videos</a:t>
            </a:r>
            <a:r>
              <a:rPr lang="en-GB" b="1" dirty="0">
                <a:cs typeface="Arial"/>
              </a:rPr>
              <a:t> </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183" y="341127"/>
            <a:ext cx="1026140" cy="103522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0114" y="2353085"/>
            <a:ext cx="1065644" cy="1080000"/>
          </a:xfrm>
          <a:prstGeom prst="rect">
            <a:avLst/>
          </a:prstGeom>
        </p:spPr>
      </p:pic>
      <p:sp>
        <p:nvSpPr>
          <p:cNvPr id="23" name="Text Placeholder 4"/>
          <p:cNvSpPr>
            <a:spLocks noGrp="1"/>
          </p:cNvSpPr>
          <p:nvPr>
            <p:ph type="body" sz="quarter" idx="3"/>
          </p:nvPr>
        </p:nvSpPr>
        <p:spPr>
          <a:xfrm>
            <a:off x="1633849" y="3030171"/>
            <a:ext cx="2743027" cy="823912"/>
          </a:xfrm>
        </p:spPr>
        <p:txBody>
          <a:bodyPr/>
          <a:lstStyle/>
          <a:p>
            <a:r>
              <a:rPr lang="en-IE" sz="2200" dirty="0" smtClean="0">
                <a:solidFill>
                  <a:schemeClr val="tx1">
                    <a:lumMod val="75000"/>
                  </a:schemeClr>
                </a:solidFill>
              </a:rPr>
              <a:t>8 April 2021</a:t>
            </a:r>
            <a:r>
              <a:rPr lang="en-IE" dirty="0" smtClean="0">
                <a:solidFill>
                  <a:schemeClr val="tx1">
                    <a:lumMod val="75000"/>
                  </a:schemeClr>
                </a:solidFill>
              </a:rPr>
              <a:t> (EN)</a:t>
            </a:r>
            <a:endParaRPr lang="en-GB" dirty="0">
              <a:solidFill>
                <a:schemeClr val="tx1">
                  <a:lumMod val="75000"/>
                </a:schemeClr>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626" y="4689299"/>
            <a:ext cx="427411" cy="46963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0729" y="2351884"/>
            <a:ext cx="1065644" cy="1080000"/>
          </a:xfrm>
          <a:prstGeom prst="rect">
            <a:avLst/>
          </a:prstGeom>
        </p:spPr>
      </p:pic>
      <p:sp>
        <p:nvSpPr>
          <p:cNvPr id="15" name="Text Placeholder 4"/>
          <p:cNvSpPr>
            <a:spLocks noGrp="1"/>
          </p:cNvSpPr>
          <p:nvPr>
            <p:ph type="body" sz="quarter" idx="3"/>
          </p:nvPr>
        </p:nvSpPr>
        <p:spPr>
          <a:xfrm>
            <a:off x="4914464" y="3028970"/>
            <a:ext cx="2743027" cy="823912"/>
          </a:xfrm>
        </p:spPr>
        <p:txBody>
          <a:bodyPr/>
          <a:lstStyle/>
          <a:p>
            <a:r>
              <a:rPr lang="en-IE" sz="2200" dirty="0" smtClean="0">
                <a:solidFill>
                  <a:schemeClr val="tx1">
                    <a:lumMod val="75000"/>
                  </a:schemeClr>
                </a:solidFill>
              </a:rPr>
              <a:t>28 April 2021</a:t>
            </a:r>
            <a:r>
              <a:rPr lang="en-IE" dirty="0" smtClean="0">
                <a:solidFill>
                  <a:schemeClr val="tx1">
                    <a:lumMod val="75000"/>
                  </a:schemeClr>
                </a:solidFill>
              </a:rPr>
              <a:t> (FR)</a:t>
            </a:r>
            <a:endParaRPr lang="en-GB" dirty="0">
              <a:solidFill>
                <a:schemeClr val="tx1">
                  <a:lumMod val="75000"/>
                </a:scheme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2018" y="2307668"/>
            <a:ext cx="1065644" cy="1080000"/>
          </a:xfrm>
          <a:prstGeom prst="rect">
            <a:avLst/>
          </a:prstGeom>
        </p:spPr>
      </p:pic>
      <p:sp>
        <p:nvSpPr>
          <p:cNvPr id="18" name="Text Placeholder 4"/>
          <p:cNvSpPr>
            <a:spLocks noGrp="1"/>
          </p:cNvSpPr>
          <p:nvPr>
            <p:ph type="body" sz="quarter" idx="3"/>
          </p:nvPr>
        </p:nvSpPr>
        <p:spPr>
          <a:xfrm>
            <a:off x="8265753" y="2984754"/>
            <a:ext cx="2743027" cy="823912"/>
          </a:xfrm>
        </p:spPr>
        <p:txBody>
          <a:bodyPr/>
          <a:lstStyle/>
          <a:p>
            <a:r>
              <a:rPr lang="en-IE" sz="2200" dirty="0" smtClean="0">
                <a:solidFill>
                  <a:schemeClr val="tx1">
                    <a:lumMod val="75000"/>
                  </a:schemeClr>
                </a:solidFill>
              </a:rPr>
              <a:t>6 </a:t>
            </a:r>
            <a:r>
              <a:rPr lang="en-IE" sz="2200" dirty="0" smtClean="0">
                <a:solidFill>
                  <a:schemeClr val="tx1">
                    <a:lumMod val="75000"/>
                  </a:schemeClr>
                </a:solidFill>
              </a:rPr>
              <a:t>May 2021</a:t>
            </a:r>
            <a:r>
              <a:rPr lang="en-IE" dirty="0" smtClean="0">
                <a:solidFill>
                  <a:schemeClr val="tx1">
                    <a:lumMod val="75000"/>
                  </a:schemeClr>
                </a:solidFill>
              </a:rPr>
              <a:t> (ES)</a:t>
            </a:r>
            <a:endParaRPr lang="en-GB" dirty="0">
              <a:solidFill>
                <a:schemeClr val="tx1">
                  <a:lumMod val="75000"/>
                </a:schemeClr>
              </a:solidFill>
            </a:endParaRPr>
          </a:p>
        </p:txBody>
      </p:sp>
    </p:spTree>
    <p:extLst>
      <p:ext uri="{BB962C8B-B14F-4D97-AF65-F5344CB8AC3E}">
        <p14:creationId xmlns:p14="http://schemas.microsoft.com/office/powerpoint/2010/main" val="136227215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6000750" y="1796297"/>
            <a:ext cx="5467350" cy="1785104"/>
          </a:xfrm>
          <a:prstGeom prst="rect">
            <a:avLst/>
          </a:prstGeom>
          <a:noFill/>
          <a:ln w="9525">
            <a:noFill/>
            <a:miter lim="800000"/>
            <a:headEnd/>
            <a:tailEnd/>
          </a:ln>
        </p:spPr>
        <p:txBody>
          <a:bodyPr wrap="square">
            <a:spAutoFit/>
          </a:bodyPr>
          <a:lstStyle/>
          <a:p>
            <a:r>
              <a:rPr lang="en-GB" sz="2200"/>
              <a:t>You can read the information on the </a:t>
            </a:r>
            <a:r>
              <a:rPr lang="en-GB" sz="2200">
                <a:hlinkClick r:id="rId3"/>
              </a:rPr>
              <a:t>EXACT Wiki</a:t>
            </a:r>
            <a:r>
              <a:rPr lang="en-GB" sz="2200"/>
              <a:t> and </a:t>
            </a:r>
            <a:r>
              <a:rPr lang="en-GB" sz="2200" b="1">
                <a:solidFill>
                  <a:schemeClr val="tx2"/>
                </a:solidFill>
              </a:rPr>
              <a:t>download</a:t>
            </a:r>
            <a:r>
              <a:rPr lang="en-GB" sz="2200"/>
              <a:t> it, if required, by clicking on the three dots and exporting the information on the page to PDF or Word. </a:t>
            </a:r>
          </a:p>
        </p:txBody>
      </p:sp>
      <p:sp>
        <p:nvSpPr>
          <p:cNvPr id="4" name="Learning  Outcomes"/>
          <p:cNvSpPr txBox="1"/>
          <p:nvPr/>
        </p:nvSpPr>
        <p:spPr>
          <a:xfrm>
            <a:off x="970722" y="432493"/>
            <a:ext cx="10834897" cy="728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400">
                <a:solidFill>
                  <a:schemeClr val="tx1"/>
                </a:solidFill>
              </a:rPr>
              <a:t>Accessing</a:t>
            </a:r>
            <a:r>
              <a:rPr lang="en-IE" sz="4400">
                <a:solidFill>
                  <a:schemeClr val="tx2"/>
                </a:solidFill>
              </a:rPr>
              <a:t> Documentation</a:t>
            </a:r>
            <a:endParaRPr sz="4400">
              <a:solidFill>
                <a:schemeClr val="tx1"/>
              </a:solidFill>
            </a:endParaRPr>
          </a:p>
        </p:txBody>
      </p:sp>
      <p:pic>
        <p:nvPicPr>
          <p:cNvPr id="5" name="Picture 3" descr="image005"/>
          <p:cNvPicPr>
            <a:picLocks noChangeAspect="1" noChangeArrowheads="1"/>
          </p:cNvPicPr>
          <p:nvPr/>
        </p:nvPicPr>
        <p:blipFill rotWithShape="1">
          <a:blip r:embed="rId4">
            <a:extLst>
              <a:ext uri="{28A0092B-C50C-407E-A947-70E740481C1C}">
                <a14:useLocalDpi xmlns:a14="http://schemas.microsoft.com/office/drawing/2010/main" val="0"/>
              </a:ext>
            </a:extLst>
          </a:blip>
          <a:srcRect t="4954" b="9626"/>
          <a:stretch/>
        </p:blipFill>
        <p:spPr bwMode="auto">
          <a:xfrm>
            <a:off x="970722" y="1711234"/>
            <a:ext cx="4804956" cy="436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arning  Outcomes"/>
          <p:cNvSpPr txBox="1"/>
          <p:nvPr/>
        </p:nvSpPr>
        <p:spPr>
          <a:xfrm>
            <a:off x="6102049" y="4046619"/>
            <a:ext cx="5264752"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2000" i="1">
                <a:solidFill>
                  <a:srgbClr val="024B9C"/>
                </a:solidFill>
              </a:rPr>
              <a:t>EXACT Wiki is now public! You do not need an EU Login to access it.</a:t>
            </a:r>
            <a:endParaRPr lang="en-US" sz="2000" i="1">
              <a:solidFill>
                <a:srgbClr val="024B9C"/>
              </a:solidFill>
              <a:cs typeface="Arial"/>
            </a:endParaRPr>
          </a:p>
        </p:txBody>
      </p:sp>
    </p:spTree>
    <p:extLst>
      <p:ext uri="{BB962C8B-B14F-4D97-AF65-F5344CB8AC3E}">
        <p14:creationId xmlns:p14="http://schemas.microsoft.com/office/powerpoint/2010/main" val="37751813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7595420" y="1513219"/>
            <a:ext cx="3857932" cy="2954655"/>
          </a:xfrm>
          <a:prstGeom prst="rect">
            <a:avLst/>
          </a:prstGeom>
          <a:noFill/>
          <a:ln w="9525">
            <a:noFill/>
            <a:miter lim="800000"/>
            <a:headEnd/>
            <a:tailEnd/>
          </a:ln>
        </p:spPr>
        <p:txBody>
          <a:bodyPr wrap="square">
            <a:spAutoFit/>
          </a:bodyPr>
          <a:lstStyle/>
          <a:p>
            <a:r>
              <a:rPr lang="en-GB" sz="2200"/>
              <a:t>You can access a proposed list of core indicators in line with INTPA priorities and OECD DAC terminology. </a:t>
            </a:r>
          </a:p>
          <a:p>
            <a:endParaRPr lang="en-IE" sz="2200"/>
          </a:p>
          <a:p>
            <a:r>
              <a:rPr lang="en-IE" sz="2800" b="1">
                <a:solidFill>
                  <a:schemeClr val="tx2"/>
                </a:solidFill>
              </a:rPr>
              <a:t>Capacity4Dev </a:t>
            </a:r>
          </a:p>
          <a:p>
            <a:endParaRPr lang="en-IE" sz="1600">
              <a:hlinkClick r:id="rId3"/>
            </a:endParaRPr>
          </a:p>
          <a:p>
            <a:r>
              <a:rPr lang="en-IE" sz="1600">
                <a:hlinkClick r:id="rId3"/>
              </a:rPr>
              <a:t>List of Core Indicators </a:t>
            </a:r>
            <a:endParaRPr lang="en-IE" sz="1600"/>
          </a:p>
          <a:p>
            <a:r>
              <a:rPr lang="en-IE" sz="1600">
                <a:hlinkClick r:id="rId4"/>
              </a:rPr>
              <a:t>OPSYS Ecosystem Forum </a:t>
            </a:r>
            <a:endParaRPr lang="en-GB" sz="1600"/>
          </a:p>
        </p:txBody>
      </p:sp>
      <p:sp>
        <p:nvSpPr>
          <p:cNvPr id="4" name="Learning  Outcomes"/>
          <p:cNvSpPr txBox="1"/>
          <p:nvPr/>
        </p:nvSpPr>
        <p:spPr>
          <a:xfrm>
            <a:off x="1022604" y="425171"/>
            <a:ext cx="108348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a:solidFill>
                  <a:schemeClr val="tx1"/>
                </a:solidFill>
              </a:rPr>
              <a:t>Accessing</a:t>
            </a:r>
            <a:r>
              <a:rPr lang="en-IE" sz="4000">
                <a:solidFill>
                  <a:schemeClr val="tx2"/>
                </a:solidFill>
              </a:rPr>
              <a:t> Core Indicators </a:t>
            </a:r>
            <a:endParaRPr sz="400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2304" y="1513219"/>
            <a:ext cx="6189688" cy="4179661"/>
          </a:xfrm>
          <a:prstGeom prst="rect">
            <a:avLst/>
          </a:prstGeom>
        </p:spPr>
      </p:pic>
      <p:sp>
        <p:nvSpPr>
          <p:cNvPr id="5" name="Learning  Outcomes"/>
          <p:cNvSpPr txBox="1"/>
          <p:nvPr/>
        </p:nvSpPr>
        <p:spPr>
          <a:xfrm>
            <a:off x="7595420" y="4718254"/>
            <a:ext cx="4048647" cy="9746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2000" i="1">
                <a:solidFill>
                  <a:srgbClr val="024B9C"/>
                </a:solidFill>
              </a:rPr>
              <a:t>Join the OPSYS Ecosystem Forum on Capacity4Dev for updates and resources</a:t>
            </a:r>
            <a:endParaRPr lang="en-US" sz="2000" i="1">
              <a:solidFill>
                <a:srgbClr val="024B9C"/>
              </a:solidFill>
              <a:cs typeface="Arial"/>
            </a:endParaRPr>
          </a:p>
        </p:txBody>
      </p:sp>
    </p:spTree>
    <p:extLst>
      <p:ext uri="{BB962C8B-B14F-4D97-AF65-F5344CB8AC3E}">
        <p14:creationId xmlns:p14="http://schemas.microsoft.com/office/powerpoint/2010/main" val="20643532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6C79FD-C571-418B-AB0F-5EE936C85276}" type="slidenum">
              <a:rPr lang="en-GB" dirty="0" smtClean="0"/>
              <a:t>64</a:t>
            </a:fld>
            <a:endParaRPr lang="en-GB"/>
          </a:p>
        </p:txBody>
      </p:sp>
      <p:sp>
        <p:nvSpPr>
          <p:cNvPr id="4" name="Title 3"/>
          <p:cNvSpPr>
            <a:spLocks noGrp="1"/>
          </p:cNvSpPr>
          <p:nvPr>
            <p:ph type="title"/>
          </p:nvPr>
        </p:nvSpPr>
        <p:spPr>
          <a:xfrm>
            <a:off x="1020619" y="268914"/>
            <a:ext cx="10515600" cy="782357"/>
          </a:xfrm>
        </p:spPr>
        <p:txBody>
          <a:bodyPr/>
          <a:lstStyle/>
          <a:p>
            <a:r>
              <a:rPr lang="fr-BE" b="1">
                <a:latin typeface="+mn-lt"/>
                <a:ea typeface="Verdana" panose="020B0604030504040204" pitchFamily="34" charset="0"/>
              </a:rPr>
              <a:t>Useful links</a:t>
            </a:r>
            <a:endParaRPr lang="en-GB" b="1">
              <a:latin typeface="+mn-lt"/>
              <a:ea typeface="Verdana" panose="020B0604030504040204" pitchFamily="34" charset="0"/>
            </a:endParaRPr>
          </a:p>
        </p:txBody>
      </p:sp>
      <p:sp>
        <p:nvSpPr>
          <p:cNvPr id="5" name="Rectangle 4"/>
          <p:cNvSpPr/>
          <p:nvPr/>
        </p:nvSpPr>
        <p:spPr>
          <a:xfrm>
            <a:off x="844335" y="1792057"/>
            <a:ext cx="10868167" cy="2462213"/>
          </a:xfrm>
          <a:prstGeom prst="rect">
            <a:avLst/>
          </a:prstGeom>
        </p:spPr>
        <p:txBody>
          <a:bodyPr wrap="square" lIns="91440" tIns="45720" rIns="91440" bIns="45720" anchor="t">
            <a:spAutoFit/>
          </a:bodyPr>
          <a:lstStyle/>
          <a:p>
            <a:pPr marL="342900" lvl="0" indent="-342900">
              <a:spcAft>
                <a:spcPts val="0"/>
              </a:spcAft>
              <a:buFont typeface="Arial" panose="020B0604020202020204" pitchFamily="34" charset="0"/>
              <a:buChar char="•"/>
            </a:pPr>
            <a:r>
              <a:rPr lang="en-GB" b="1" dirty="0">
                <a:ea typeface="Calibri" panose="020F0502020204030204" pitchFamily="34" charset="0"/>
              </a:rPr>
              <a:t>About </a:t>
            </a:r>
            <a:r>
              <a:rPr lang="en-GB" b="1" dirty="0" smtClean="0">
                <a:ea typeface="Calibri" panose="020F0502020204030204" pitchFamily="34" charset="0"/>
              </a:rPr>
              <a:t>Procurement: </a:t>
            </a:r>
            <a:r>
              <a:rPr lang="en-GB" sz="1400" b="1" u="sng" dirty="0" smtClean="0">
                <a:ea typeface="Calibri" panose="020F0502020204030204" pitchFamily="34" charset="0"/>
                <a:hlinkClick r:id="rId2"/>
              </a:rPr>
              <a:t>https</a:t>
            </a:r>
            <a:r>
              <a:rPr lang="en-GB" sz="1400" b="1" u="sng" dirty="0">
                <a:ea typeface="Calibri" panose="020F0502020204030204" pitchFamily="34" charset="0"/>
                <a:hlinkClick r:id="rId2"/>
              </a:rPr>
              <a:t>://webgate.ec.europa.eu/fpfis/wikis/display/ExactExternalWiki/Contracts+and+Procurements</a:t>
            </a:r>
            <a:endParaRPr lang="en-GB" sz="1400" b="1" dirty="0">
              <a:ea typeface="Calibri" panose="020F0502020204030204" pitchFamily="34" charset="0"/>
            </a:endParaRPr>
          </a:p>
          <a:p>
            <a:pPr marL="1828800">
              <a:spcAft>
                <a:spcPts val="0"/>
              </a:spcAft>
            </a:pPr>
            <a:endParaRPr lang="en-GB" b="1" dirty="0">
              <a:ea typeface="Calibri" panose="020F0502020204030204" pitchFamily="34" charset="0"/>
            </a:endParaRPr>
          </a:p>
          <a:p>
            <a:pPr marL="342900" indent="-342900">
              <a:buFont typeface="Arial" panose="020B0604020202020204" pitchFamily="34" charset="0"/>
              <a:buChar char="•"/>
            </a:pPr>
            <a:r>
              <a:rPr lang="en-GB" b="1" dirty="0">
                <a:ea typeface="Calibri" panose="020F0502020204030204" pitchFamily="34" charset="0"/>
              </a:rPr>
              <a:t>External Actions Landing page in the Funding &amp; Tender Opportunities Portal: </a:t>
            </a:r>
            <a:br>
              <a:rPr lang="en-GB" b="1" dirty="0">
                <a:ea typeface="Calibri" panose="020F0502020204030204" pitchFamily="34" charset="0"/>
              </a:rPr>
            </a:br>
            <a:r>
              <a:rPr lang="en-GB" sz="1400" b="1" u="sng" dirty="0">
                <a:ea typeface="Calibri" panose="020F0502020204030204" pitchFamily="34" charset="0"/>
                <a:hlinkClick r:id="rId3"/>
              </a:rPr>
              <a:t>https://ec.europa.eu/info/funding-tenders/opportunities/portal/screen/programmes/eu-external-actions</a:t>
            </a:r>
            <a:r>
              <a:rPr lang="en-GB" sz="1400" b="1" dirty="0">
                <a:ea typeface="Calibri" panose="020F0502020204030204" pitchFamily="34" charset="0"/>
              </a:rPr>
              <a:t> </a:t>
            </a:r>
            <a:endParaRPr lang="en-GB" sz="1400" b="1" dirty="0">
              <a:ea typeface="Calibri" panose="020F0502020204030204" pitchFamily="34" charset="0"/>
              <a:cs typeface="Arial"/>
            </a:endParaRPr>
          </a:p>
          <a:p>
            <a:pPr marL="342900" lvl="0" indent="-342900">
              <a:spcAft>
                <a:spcPts val="0"/>
              </a:spcAft>
              <a:buFont typeface="Arial" panose="020B0604020202020204" pitchFamily="34" charset="0"/>
              <a:buChar char="•"/>
            </a:pPr>
            <a:endParaRPr lang="en-GB" b="1" dirty="0">
              <a:ea typeface="Calibri" panose="020F0502020204030204" pitchFamily="34" charset="0"/>
            </a:endParaRPr>
          </a:p>
          <a:p>
            <a:pPr marL="342900" indent="-342900">
              <a:buFont typeface="Arial" panose="020B0604020202020204" pitchFamily="34" charset="0"/>
              <a:buChar char="•"/>
            </a:pPr>
            <a:r>
              <a:rPr lang="en-GB" b="1" dirty="0">
                <a:ea typeface="Calibri" panose="020F0502020204030204" pitchFamily="34" charset="0"/>
              </a:rPr>
              <a:t>INTPA website Funding Page:  </a:t>
            </a:r>
            <a:r>
              <a:rPr lang="en-GB" sz="1400" b="1" u="sng" dirty="0" smtClean="0">
                <a:ea typeface="Calibri" panose="020F0502020204030204" pitchFamily="34" charset="0"/>
                <a:hlinkClick r:id="rId4"/>
              </a:rPr>
              <a:t>https</a:t>
            </a:r>
            <a:r>
              <a:rPr lang="en-GB" sz="1400" b="1" u="sng" dirty="0">
                <a:ea typeface="Calibri" panose="020F0502020204030204" pitchFamily="34" charset="0"/>
                <a:hlinkClick r:id="rId4"/>
              </a:rPr>
              <a:t>://ec.europa.eu/international-partnerships/funding/looking-for-funding_en</a:t>
            </a:r>
            <a:endParaRPr lang="en-GB" sz="1400" dirty="0">
              <a:ea typeface="+mn-lt"/>
              <a:cs typeface="+mn-lt"/>
            </a:endParaRPr>
          </a:p>
          <a:p>
            <a:pPr marL="342900" indent="-342900">
              <a:buFont typeface="Arial" panose="020B0604020202020204" pitchFamily="34" charset="0"/>
              <a:buChar char="•"/>
            </a:pPr>
            <a:endParaRPr lang="en-GB" sz="1400" b="1" dirty="0">
              <a:ea typeface="Calibri" panose="020F0502020204030204" pitchFamily="34" charset="0"/>
              <a:cs typeface="Arial"/>
            </a:endParaRPr>
          </a:p>
          <a:p>
            <a:pPr marL="457200"/>
            <a:endParaRPr lang="en-GB" b="1" dirty="0">
              <a:ea typeface="Calibri" panose="020F0502020204030204" pitchFamily="34" charset="0"/>
            </a:endParaRPr>
          </a:p>
        </p:txBody>
      </p:sp>
    </p:spTree>
    <p:extLst>
      <p:ext uri="{BB962C8B-B14F-4D97-AF65-F5344CB8AC3E}">
        <p14:creationId xmlns:p14="http://schemas.microsoft.com/office/powerpoint/2010/main" val="10968161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ChangeArrowheads="1"/>
          </p:cNvSpPr>
          <p:nvPr/>
        </p:nvSpPr>
        <p:spPr bwMode="auto">
          <a:xfrm>
            <a:off x="4718998" y="1355773"/>
            <a:ext cx="7263736" cy="5047536"/>
          </a:xfrm>
          <a:prstGeom prst="rect">
            <a:avLst/>
          </a:prstGeom>
          <a:noFill/>
          <a:ln w="9525">
            <a:noFill/>
            <a:miter lim="800000"/>
            <a:headEnd/>
            <a:tailEnd/>
          </a:ln>
        </p:spPr>
        <p:txBody>
          <a:bodyPr wrap="square" lIns="91440" tIns="45720" rIns="91440" bIns="45720" anchor="t">
            <a:spAutoFit/>
          </a:bodyPr>
          <a:lstStyle/>
          <a:p>
            <a:r>
              <a:rPr lang="en-GB" sz="2200"/>
              <a:t>Click on the </a:t>
            </a:r>
            <a:r>
              <a:rPr lang="en-GB" sz="2200" u="sng">
                <a:hlinkClick r:id="rId3"/>
              </a:rPr>
              <a:t>link</a:t>
            </a:r>
            <a:r>
              <a:rPr lang="en-GB" sz="2200"/>
              <a:t> &gt; </a:t>
            </a:r>
            <a:r>
              <a:rPr lang="en-GB" sz="2200" b="1"/>
              <a:t>Need Help?</a:t>
            </a:r>
            <a:r>
              <a:rPr lang="en-GB" sz="2200"/>
              <a:t> button </a:t>
            </a:r>
          </a:p>
          <a:p>
            <a:endParaRPr lang="en-GB" sz="2200"/>
          </a:p>
          <a:p>
            <a:r>
              <a:rPr lang="en-GB" sz="2200" b="1">
                <a:solidFill>
                  <a:schemeClr val="tx2"/>
                </a:solidFill>
              </a:rPr>
              <a:t>IT Support</a:t>
            </a:r>
            <a:endParaRPr lang="en-GB" sz="2200">
              <a:solidFill>
                <a:schemeClr val="tx2"/>
              </a:solidFill>
            </a:endParaRPr>
          </a:p>
          <a:p>
            <a:r>
              <a:rPr lang="en-IE" sz="2200" b="1"/>
              <a:t>Contact the Funding and Tender Service Desk:</a:t>
            </a:r>
            <a:r>
              <a:rPr lang="en-US" sz="2200"/>
              <a:t> </a:t>
            </a:r>
            <a:endParaRPr lang="en-US" sz="2200">
              <a:cs typeface="Arial"/>
            </a:endParaRPr>
          </a:p>
          <a:p>
            <a:r>
              <a:rPr lang="en-US">
                <a:hlinkClick r:id="rId4"/>
              </a:rPr>
              <a:t>EC-FUNDING-TENDER-SERVICE-DESK@EC.EUROPA.EU</a:t>
            </a:r>
            <a:endParaRPr lang="en-US"/>
          </a:p>
          <a:p>
            <a:endParaRPr lang="en-GB" sz="2200"/>
          </a:p>
          <a:p>
            <a:r>
              <a:rPr lang="en-GB" sz="2200" b="1">
                <a:solidFill>
                  <a:schemeClr val="tx2"/>
                </a:solidFill>
              </a:rPr>
              <a:t>Questions regarding PIC, nomination/revocation</a:t>
            </a:r>
            <a:endParaRPr lang="en-GB" sz="2200">
              <a:solidFill>
                <a:schemeClr val="tx2"/>
              </a:solidFill>
            </a:endParaRPr>
          </a:p>
          <a:p>
            <a:r>
              <a:rPr lang="en-GB" sz="2200" b="1"/>
              <a:t>Contact the PIC Management Team: </a:t>
            </a:r>
            <a:endParaRPr lang="en-GB" sz="2200" b="1">
              <a:cs typeface="Arial"/>
            </a:endParaRPr>
          </a:p>
          <a:p>
            <a:r>
              <a:rPr lang="en-GB" sz="2200">
                <a:ea typeface="+mn-lt"/>
                <a:cs typeface="+mn-lt"/>
              </a:rPr>
              <a:t>INTPA-PIC-MANAGEMENT@ec.europa.eu</a:t>
            </a:r>
            <a:endParaRPr lang="en-GB">
              <a:ea typeface="+mn-lt"/>
              <a:cs typeface="+mn-lt"/>
            </a:endParaRPr>
          </a:p>
          <a:p>
            <a:endParaRPr lang="en-IE" sz="2200" u="sng">
              <a:solidFill>
                <a:schemeClr val="accent6">
                  <a:lumMod val="75000"/>
                </a:schemeClr>
              </a:solidFill>
            </a:endParaRPr>
          </a:p>
          <a:p>
            <a:r>
              <a:rPr lang="en-IE" sz="2200" b="1">
                <a:solidFill>
                  <a:schemeClr val="tx2"/>
                </a:solidFill>
              </a:rPr>
              <a:t>Enrol for Webinars/Newsletter on OPSYS Ecosystem</a:t>
            </a:r>
            <a:endParaRPr lang="en-GB" sz="2200">
              <a:solidFill>
                <a:schemeClr val="tx2"/>
              </a:solidFill>
            </a:endParaRPr>
          </a:p>
          <a:p>
            <a:r>
              <a:rPr lang="en-IE" sz="2200" b="1"/>
              <a:t>Contact the Change Management and User Engagement Team:</a:t>
            </a:r>
            <a:endParaRPr lang="en-IE" sz="2200" b="1">
              <a:cs typeface="Arial"/>
            </a:endParaRPr>
          </a:p>
          <a:p>
            <a:r>
              <a:rPr lang="en-GB"/>
              <a:t>EC-OPSYS-CHANGE-MANAGEMENT@ec.europa.eu </a:t>
            </a:r>
            <a:endParaRPr lang="en-GB">
              <a:cs typeface="Arial"/>
            </a:endParaRPr>
          </a:p>
          <a:p>
            <a:endParaRPr lang="en-GB" sz="2200">
              <a:solidFill>
                <a:schemeClr val="accent6">
                  <a:lumMod val="75000"/>
                </a:schemeClr>
              </a:solidFill>
            </a:endParaRPr>
          </a:p>
        </p:txBody>
      </p:sp>
      <p:sp>
        <p:nvSpPr>
          <p:cNvPr id="4" name="Learning  Outcomes"/>
          <p:cNvSpPr txBox="1"/>
          <p:nvPr/>
        </p:nvSpPr>
        <p:spPr>
          <a:xfrm>
            <a:off x="1022604" y="473040"/>
            <a:ext cx="10834897" cy="666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defRPr sz="9600" b="1">
                <a:solidFill>
                  <a:schemeClr val="accent1">
                    <a:lumOff val="-7647"/>
                  </a:schemeClr>
                </a:solidFill>
              </a:defRPr>
            </a:lvl1pPr>
          </a:lstStyle>
          <a:p>
            <a:r>
              <a:rPr lang="en-IE" sz="4000">
                <a:solidFill>
                  <a:schemeClr val="tx1"/>
                </a:solidFill>
              </a:rPr>
              <a:t>Requesting</a:t>
            </a:r>
            <a:r>
              <a:rPr lang="en-IE" sz="4000">
                <a:solidFill>
                  <a:schemeClr val="tx2"/>
                </a:solidFill>
              </a:rPr>
              <a:t> Support</a:t>
            </a:r>
            <a:endParaRPr sz="4000">
              <a:solidFill>
                <a:schemeClr val="tx1"/>
              </a:solidFill>
            </a:endParaRPr>
          </a:p>
        </p:txBody>
      </p:sp>
      <p:pic>
        <p:nvPicPr>
          <p:cNvPr id="7170" name="Picture 2" descr="Hel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657" y="1355773"/>
            <a:ext cx="3295142" cy="506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176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17418" y="1399072"/>
            <a:ext cx="10820400" cy="4429220"/>
          </a:xfrm>
          <a:prstGeom prst="rect">
            <a:avLst/>
          </a:prstGeom>
          <a:solidFill>
            <a:schemeClr val="bg1">
              <a:lumMod val="95000"/>
            </a:schemeClr>
          </a:solidFill>
        </p:spPr>
        <p:txBody>
          <a:bodyPr wrap="square" rtlCol="0">
            <a:spAutoFit/>
          </a:bodyPr>
          <a:lstStyle/>
          <a:p>
            <a:endParaRPr lang="en-GB"/>
          </a:p>
        </p:txBody>
      </p:sp>
      <p:sp>
        <p:nvSpPr>
          <p:cNvPr id="4" name="Title 3">
            <a:extLst>
              <a:ext uri="{FF2B5EF4-FFF2-40B4-BE49-F238E27FC236}">
                <a16:creationId xmlns:a16="http://schemas.microsoft.com/office/drawing/2014/main" id="{E9FC1E0C-08DB-4055-B9C5-D677FB30006F}"/>
              </a:ext>
            </a:extLst>
          </p:cNvPr>
          <p:cNvSpPr>
            <a:spLocks noGrp="1"/>
          </p:cNvSpPr>
          <p:nvPr>
            <p:ph type="title"/>
          </p:nvPr>
        </p:nvSpPr>
        <p:spPr>
          <a:xfrm>
            <a:off x="969818" y="384195"/>
            <a:ext cx="10515600" cy="782357"/>
          </a:xfrm>
        </p:spPr>
        <p:txBody>
          <a:bodyPr/>
          <a:lstStyle/>
          <a:p>
            <a:r>
              <a:rPr lang="en-GB" b="1"/>
              <a:t>Contact</a:t>
            </a:r>
          </a:p>
        </p:txBody>
      </p:sp>
      <p:sp>
        <p:nvSpPr>
          <p:cNvPr id="3" name="TextBox 2"/>
          <p:cNvSpPr txBox="1"/>
          <p:nvPr/>
        </p:nvSpPr>
        <p:spPr>
          <a:xfrm>
            <a:off x="1439447" y="2431978"/>
            <a:ext cx="9991733" cy="646331"/>
          </a:xfrm>
          <a:prstGeom prst="rect">
            <a:avLst/>
          </a:prstGeom>
          <a:noFill/>
        </p:spPr>
        <p:txBody>
          <a:bodyPr wrap="square" rtlCol="0">
            <a:spAutoFit/>
          </a:bodyPr>
          <a:lstStyle/>
          <a:p>
            <a:r>
              <a:rPr lang="en-GB" b="1">
                <a:solidFill>
                  <a:schemeClr val="accent4"/>
                </a:solidFill>
              </a:rPr>
              <a:t>To register for Awareness Webinars and the newsletter for External Partners</a:t>
            </a:r>
            <a:r>
              <a:rPr lang="en-GB" b="1"/>
              <a:t> </a:t>
            </a:r>
          </a:p>
          <a:p>
            <a:r>
              <a:rPr lang="en-GB" b="1"/>
              <a:t>Send an email to EC-OPSYS-CHANGE-MANAGEMENT@ec.europa.eu </a:t>
            </a:r>
            <a:endParaRPr lang="en-GB"/>
          </a:p>
        </p:txBody>
      </p:sp>
      <p:pic>
        <p:nvPicPr>
          <p:cNvPr id="8" name="Picture 7">
            <a:extLst>
              <a:ext uri="{FF2B5EF4-FFF2-40B4-BE49-F238E27FC236}">
                <a16:creationId xmlns:a16="http://schemas.microsoft.com/office/drawing/2014/main" id="{B0239EC0-898A-4282-87DB-4AEA62D9E023}"/>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1019234" y="2332876"/>
            <a:ext cx="420213" cy="460161"/>
          </a:xfrm>
          <a:prstGeom prst="rect">
            <a:avLst/>
          </a:prstGeom>
        </p:spPr>
      </p:pic>
      <p:sp>
        <p:nvSpPr>
          <p:cNvPr id="9" name="TextBox 8"/>
          <p:cNvSpPr txBox="1"/>
          <p:nvPr/>
        </p:nvSpPr>
        <p:spPr>
          <a:xfrm>
            <a:off x="915580" y="1612307"/>
            <a:ext cx="10515600" cy="461665"/>
          </a:xfrm>
          <a:prstGeom prst="rect">
            <a:avLst/>
          </a:prstGeom>
          <a:noFill/>
        </p:spPr>
        <p:txBody>
          <a:bodyPr wrap="square" rtlCol="0">
            <a:spAutoFit/>
          </a:bodyPr>
          <a:lstStyle/>
          <a:p>
            <a:r>
              <a:rPr lang="en-GB" sz="2400" b="1">
                <a:solidFill>
                  <a:schemeClr val="tx2"/>
                </a:solidFill>
              </a:rPr>
              <a:t>How to contact OPSYS Change Management and User Engagement?  </a:t>
            </a:r>
          </a:p>
        </p:txBody>
      </p:sp>
      <p:sp>
        <p:nvSpPr>
          <p:cNvPr id="6" name="TextBox 5"/>
          <p:cNvSpPr txBox="1"/>
          <p:nvPr/>
        </p:nvSpPr>
        <p:spPr>
          <a:xfrm>
            <a:off x="915580" y="3227079"/>
            <a:ext cx="10515600" cy="461665"/>
          </a:xfrm>
          <a:prstGeom prst="rect">
            <a:avLst/>
          </a:prstGeom>
          <a:noFill/>
        </p:spPr>
        <p:txBody>
          <a:bodyPr wrap="square" rtlCol="0">
            <a:spAutoFit/>
          </a:bodyPr>
          <a:lstStyle/>
          <a:p>
            <a:r>
              <a:rPr lang="en-GB" sz="2400" b="1">
                <a:solidFill>
                  <a:schemeClr val="tx2"/>
                </a:solidFill>
              </a:rPr>
              <a:t>How to reach out for Technical Support?  </a:t>
            </a:r>
          </a:p>
        </p:txBody>
      </p:sp>
      <p:sp>
        <p:nvSpPr>
          <p:cNvPr id="7" name="TextBox 6"/>
          <p:cNvSpPr txBox="1"/>
          <p:nvPr/>
        </p:nvSpPr>
        <p:spPr>
          <a:xfrm>
            <a:off x="1467156" y="3946144"/>
            <a:ext cx="10408477" cy="923330"/>
          </a:xfrm>
          <a:prstGeom prst="rect">
            <a:avLst/>
          </a:prstGeom>
          <a:noFill/>
        </p:spPr>
        <p:txBody>
          <a:bodyPr wrap="square" rtlCol="0">
            <a:spAutoFit/>
          </a:bodyPr>
          <a:lstStyle/>
          <a:p>
            <a:r>
              <a:rPr lang="en-IE" b="1">
                <a:solidFill>
                  <a:srgbClr val="035DC1"/>
                </a:solidFill>
              </a:rPr>
              <a:t>External Users</a:t>
            </a:r>
          </a:p>
          <a:p>
            <a:r>
              <a:rPr lang="en-IE" b="1">
                <a:solidFill>
                  <a:schemeClr val="accent4"/>
                </a:solidFill>
              </a:rPr>
              <a:t>New! </a:t>
            </a:r>
            <a:r>
              <a:rPr lang="en-IE" b="1"/>
              <a:t>Funding and Tender Service Desk:</a:t>
            </a:r>
            <a:r>
              <a:rPr lang="en-US" sz="1600"/>
              <a:t> </a:t>
            </a:r>
            <a:r>
              <a:rPr lang="en-US" sz="1600">
                <a:hlinkClick r:id="rId4"/>
              </a:rPr>
              <a:t>EC-FUNDING-TENDER-SERVICE-DESK@EC.EUROPA.EU</a:t>
            </a:r>
            <a:endParaRPr lang="en-GB" sz="1600" b="1"/>
          </a:p>
          <a:p>
            <a:r>
              <a:rPr lang="en-GB" b="1"/>
              <a:t> </a:t>
            </a:r>
            <a:endParaRPr lang="en-GB"/>
          </a:p>
        </p:txBody>
      </p:sp>
      <p:pic>
        <p:nvPicPr>
          <p:cNvPr id="10" name="Picture 9">
            <a:extLst>
              <a:ext uri="{FF2B5EF4-FFF2-40B4-BE49-F238E27FC236}">
                <a16:creationId xmlns:a16="http://schemas.microsoft.com/office/drawing/2014/main" id="{B0239EC0-898A-4282-87DB-4AEA62D9E023}"/>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GlowEdges/>
                    </a14:imgEffect>
                  </a14:imgLayer>
                </a14:imgProps>
              </a:ext>
              <a:ext uri="{28A0092B-C50C-407E-A947-70E740481C1C}">
                <a14:useLocalDpi xmlns:a14="http://schemas.microsoft.com/office/drawing/2010/main" val="0"/>
              </a:ext>
            </a:extLst>
          </a:blip>
          <a:stretch>
            <a:fillRect/>
          </a:stretch>
        </p:blipFill>
        <p:spPr>
          <a:xfrm>
            <a:off x="1019233" y="3954417"/>
            <a:ext cx="420213" cy="460161"/>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1855" y="305521"/>
            <a:ext cx="955963" cy="1047882"/>
          </a:xfrm>
          <a:prstGeom prst="rect">
            <a:avLst/>
          </a:prstGeom>
        </p:spPr>
      </p:pic>
    </p:spTree>
    <p:extLst>
      <p:ext uri="{BB962C8B-B14F-4D97-AF65-F5344CB8AC3E}">
        <p14:creationId xmlns:p14="http://schemas.microsoft.com/office/powerpoint/2010/main" val="633406965"/>
      </p:ext>
    </p:extLst>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FD29-97BB-47D0-A253-4B76ADC94C25}"/>
              </a:ext>
            </a:extLst>
          </p:cNvPr>
          <p:cNvSpPr>
            <a:spLocks noGrp="1"/>
          </p:cNvSpPr>
          <p:nvPr>
            <p:ph type="title"/>
          </p:nvPr>
        </p:nvSpPr>
        <p:spPr/>
        <p:txBody>
          <a:bodyPr/>
          <a:lstStyle/>
          <a:p>
            <a:r>
              <a:rPr lang="en-GB" b="1"/>
              <a:t>The EU is the world’s leading donor</a:t>
            </a:r>
          </a:p>
        </p:txBody>
      </p:sp>
      <p:sp>
        <p:nvSpPr>
          <p:cNvPr id="3" name="Content Placeholder 2">
            <a:extLst>
              <a:ext uri="{FF2B5EF4-FFF2-40B4-BE49-F238E27FC236}">
                <a16:creationId xmlns:a16="http://schemas.microsoft.com/office/drawing/2014/main" id="{FFEE8754-186E-4724-B813-E444FA837DB6}"/>
              </a:ext>
            </a:extLst>
          </p:cNvPr>
          <p:cNvSpPr>
            <a:spLocks noGrp="1"/>
          </p:cNvSpPr>
          <p:nvPr>
            <p:ph idx="1"/>
          </p:nvPr>
        </p:nvSpPr>
        <p:spPr>
          <a:xfrm>
            <a:off x="1174751" y="1653700"/>
            <a:ext cx="5099049" cy="1374775"/>
          </a:xfrm>
        </p:spPr>
        <p:txBody>
          <a:bodyPr/>
          <a:lstStyle/>
          <a:p>
            <a:r>
              <a:rPr lang="en-GB"/>
              <a:t>The EU and its Member States are the biggest providers of development cooperation in the world.</a:t>
            </a:r>
          </a:p>
          <a:p>
            <a:r>
              <a:rPr lang="en-GB"/>
              <a:t>In 2018, the EU’s collective ODA was </a:t>
            </a:r>
            <a:r>
              <a:rPr lang="en-GB" b="1">
                <a:solidFill>
                  <a:schemeClr val="accent5"/>
                </a:solidFill>
              </a:rPr>
              <a:t>74.4 billion EUR</a:t>
            </a:r>
            <a:r>
              <a:rPr lang="en-GB"/>
              <a:t>, which is almost </a:t>
            </a:r>
            <a:r>
              <a:rPr lang="en-GB" b="1">
                <a:solidFill>
                  <a:schemeClr val="accent5"/>
                </a:solidFill>
              </a:rPr>
              <a:t>57%</a:t>
            </a:r>
            <a:r>
              <a:rPr lang="en-GB"/>
              <a:t> of the world’s total development assistance (ODA).</a:t>
            </a:r>
          </a:p>
        </p:txBody>
      </p:sp>
      <p:graphicFrame>
        <p:nvGraphicFramePr>
          <p:cNvPr id="4" name="Chart 3">
            <a:extLst>
              <a:ext uri="{FF2B5EF4-FFF2-40B4-BE49-F238E27FC236}">
                <a16:creationId xmlns:a16="http://schemas.microsoft.com/office/drawing/2014/main" id="{5901F656-D744-46F2-B6CC-4CBADA203A47}"/>
              </a:ext>
            </a:extLst>
          </p:cNvPr>
          <p:cNvGraphicFramePr/>
          <p:nvPr>
            <p:extLst>
              <p:ext uri="{D42A27DB-BD31-4B8C-83A1-F6EECF244321}">
                <p14:modId xmlns:p14="http://schemas.microsoft.com/office/powerpoint/2010/main" val="3667242659"/>
              </p:ext>
            </p:extLst>
          </p:nvPr>
        </p:nvGraphicFramePr>
        <p:xfrm>
          <a:off x="6412384" y="1937546"/>
          <a:ext cx="4680520" cy="260557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C74E059-629C-4D99-8C96-5164EF0E1A31}"/>
              </a:ext>
            </a:extLst>
          </p:cNvPr>
          <p:cNvSpPr txBox="1"/>
          <p:nvPr/>
        </p:nvSpPr>
        <p:spPr>
          <a:xfrm>
            <a:off x="1449641" y="5215454"/>
            <a:ext cx="5184267" cy="253916"/>
          </a:xfrm>
          <a:prstGeom prst="rect">
            <a:avLst/>
          </a:prstGeom>
          <a:noFill/>
        </p:spPr>
        <p:txBody>
          <a:bodyPr wrap="square" rtlCol="0">
            <a:spAutoFit/>
          </a:bodyPr>
          <a:lstStyle/>
          <a:p>
            <a:r>
              <a:rPr lang="en-US" sz="1050" i="1">
                <a:solidFill>
                  <a:srgbClr val="24439C"/>
                </a:solidFill>
              </a:rPr>
              <a:t>Source: </a:t>
            </a:r>
            <a:r>
              <a:rPr lang="en-GB" sz="1050">
                <a:solidFill>
                  <a:srgbClr val="24439C"/>
                </a:solidFill>
              </a:rPr>
              <a:t>OECD-DAC preliminary data published on 10 April 2019</a:t>
            </a:r>
          </a:p>
        </p:txBody>
      </p:sp>
    </p:spTree>
    <p:custDataLst>
      <p:tags r:id="rId1"/>
    </p:custDataLst>
    <p:extLst>
      <p:ext uri="{BB962C8B-B14F-4D97-AF65-F5344CB8AC3E}">
        <p14:creationId xmlns:p14="http://schemas.microsoft.com/office/powerpoint/2010/main" val="29308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8007-DCCD-4CA1-A917-6602E9654500}"/>
              </a:ext>
            </a:extLst>
          </p:cNvPr>
          <p:cNvSpPr>
            <a:spLocks noGrp="1"/>
          </p:cNvSpPr>
          <p:nvPr>
            <p:ph type="title"/>
          </p:nvPr>
        </p:nvSpPr>
        <p:spPr>
          <a:xfrm>
            <a:off x="970722" y="482860"/>
            <a:ext cx="10515600" cy="782357"/>
          </a:xfrm>
        </p:spPr>
        <p:txBody>
          <a:bodyPr/>
          <a:lstStyle/>
          <a:p>
            <a:r>
              <a:rPr lang="en-GB" sz="3500" b="1">
                <a:solidFill>
                  <a:schemeClr val="tx1"/>
                </a:solidFill>
              </a:rPr>
              <a:t>New Multiannual Financial Framework 2021-2027</a:t>
            </a:r>
            <a:r>
              <a:rPr lang="en-GB" b="1"/>
              <a:t> </a:t>
            </a:r>
            <a:br>
              <a:rPr lang="en-GB" b="1"/>
            </a:br>
            <a:r>
              <a:rPr lang="en-GB" sz="3000" b="1"/>
              <a:t>External Actions Heading Amounts</a:t>
            </a:r>
          </a:p>
        </p:txBody>
      </p:sp>
      <p:graphicFrame>
        <p:nvGraphicFramePr>
          <p:cNvPr id="4" name="Group 3">
            <a:extLst>
              <a:ext uri="{FF2B5EF4-FFF2-40B4-BE49-F238E27FC236}">
                <a16:creationId xmlns:a16="http://schemas.microsoft.com/office/drawing/2014/main" id="{0E22522E-378D-4606-BEAB-CDAC0686EAF9}"/>
              </a:ext>
            </a:extLst>
          </p:cNvPr>
          <p:cNvGraphicFramePr>
            <a:graphicFrameLocks noGrp="1"/>
          </p:cNvGraphicFramePr>
          <p:nvPr>
            <p:extLst>
              <p:ext uri="{D42A27DB-BD31-4B8C-83A1-F6EECF244321}">
                <p14:modId xmlns:p14="http://schemas.microsoft.com/office/powerpoint/2010/main" val="2046582197"/>
              </p:ext>
            </p:extLst>
          </p:nvPr>
        </p:nvGraphicFramePr>
        <p:xfrm>
          <a:off x="1161222" y="1567777"/>
          <a:ext cx="7771381" cy="4356000"/>
        </p:xfrm>
        <a:graphic>
          <a:graphicData uri="http://schemas.openxmlformats.org/drawingml/2006/table">
            <a:tbl>
              <a:tblPr/>
              <a:tblGrid>
                <a:gridCol w="5616221">
                  <a:extLst>
                    <a:ext uri="{9D8B030D-6E8A-4147-A177-3AD203B41FA5}">
                      <a16:colId xmlns:a16="http://schemas.microsoft.com/office/drawing/2014/main" val="20000"/>
                    </a:ext>
                  </a:extLst>
                </a:gridCol>
                <a:gridCol w="2155160">
                  <a:extLst>
                    <a:ext uri="{9D8B030D-6E8A-4147-A177-3AD203B41FA5}">
                      <a16:colId xmlns:a16="http://schemas.microsoft.com/office/drawing/2014/main" val="20001"/>
                    </a:ext>
                  </a:extLst>
                </a:gridCol>
              </a:tblGrid>
              <a:tr h="403136">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a:ln>
                            <a:noFill/>
                          </a:ln>
                          <a:solidFill>
                            <a:schemeClr val="bg1"/>
                          </a:solidFill>
                          <a:effectLst/>
                          <a:latin typeface="Arial" charset="0"/>
                        </a:rPr>
                        <a:t>HEADING VI: Neighbourhood and the world</a:t>
                      </a:r>
                      <a:endParaRPr kumimoji="0" lang="en-GB" altLang="en-GB" sz="1600" b="1" i="0" u="none" strike="noStrike" cap="none" normalizeH="0" baseline="0">
                        <a:ln>
                          <a:noFill/>
                        </a:ln>
                        <a:solidFill>
                          <a:schemeClr val="bg1"/>
                        </a:solidFill>
                        <a:effectLst/>
                        <a:latin typeface="Arial" charset="0"/>
                      </a:endParaRPr>
                    </a:p>
                  </a:txBody>
                  <a:tcPr marL="68623" marR="68623" marT="46788" marB="46788"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6509F"/>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chemeClr val="bg1"/>
                          </a:solidFill>
                          <a:effectLst/>
                          <a:latin typeface="Arial" charset="0"/>
                        </a:rPr>
                        <a:t>Amounts (billion euro)</a:t>
                      </a:r>
                      <a:endParaRPr kumimoji="0" lang="en-GB" altLang="en-GB" sz="1400" b="1" i="0" u="none" strike="noStrike" cap="none" normalizeH="0" baseline="0">
                        <a:ln>
                          <a:noFill/>
                        </a:ln>
                        <a:solidFill>
                          <a:schemeClr val="bg1"/>
                        </a:solidFill>
                        <a:effectLst/>
                        <a:latin typeface="Arial" charset="0"/>
                      </a:endParaRPr>
                    </a:p>
                  </a:txBody>
                  <a:tcPr marL="68623" marR="68623" marT="46788" marB="46788" anchor="ctr" horzOverflow="overflow">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rgbClr val="06509F"/>
                    </a:solidFill>
                  </a:tcPr>
                </a:tc>
                <a:extLst>
                  <a:ext uri="{0D108BD9-81ED-4DB2-BD59-A6C34878D82A}">
                    <a16:rowId xmlns:a16="http://schemas.microsoft.com/office/drawing/2014/main" val="10001"/>
                  </a:ext>
                </a:extLst>
              </a:tr>
              <a:tr h="634018">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Arial" charset="0"/>
                        </a:rPr>
                        <a:t>Neighbourhood, Development and International Cooperation Instrument</a:t>
                      </a:r>
                      <a:endParaRPr kumimoji="0" lang="en-GB" altLang="en-GB" sz="1400" b="0" i="0" u="none" strike="noStrike" cap="none" normalizeH="0" baseline="0">
                        <a:ln>
                          <a:noFill/>
                        </a:ln>
                        <a:solidFill>
                          <a:schemeClr val="tx1"/>
                        </a:solidFill>
                        <a:effectLst/>
                        <a:latin typeface="Arial" charset="0"/>
                      </a:endParaRP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Arial" charset="0"/>
                        </a:rPr>
                        <a:t>79.462</a:t>
                      </a:r>
                      <a:endParaRPr kumimoji="0" lang="en-GB" altLang="en-GB" sz="1400" b="0" i="0" u="none" strike="noStrike" cap="none" normalizeH="0" baseline="0">
                        <a:ln>
                          <a:noFill/>
                        </a:ln>
                        <a:solidFill>
                          <a:schemeClr val="tx1"/>
                        </a:solidFill>
                        <a:effectLst/>
                        <a:latin typeface="Arial" charset="0"/>
                      </a:endParaRPr>
                    </a:p>
                  </a:txBody>
                  <a:tcPr marL="68623" marR="68623" marT="46788" marB="46788" anchor="ctr" horzOverflow="overflow">
                    <a:lnL>
                      <a:noFill/>
                    </a:lnL>
                    <a:lnR>
                      <a:noFill/>
                    </a:lnR>
                    <a:lnT w="6350" cap="flat" cmpd="sng" algn="ctr">
                      <a:no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8044">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Instrument for Pre-accession assistance</a:t>
                      </a: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Arial" charset="0"/>
                        </a:rPr>
                        <a:t>14.162</a:t>
                      </a:r>
                      <a:endParaRPr kumimoji="0" lang="en-GB" altLang="en-GB" sz="1400" b="0" i="0" u="none" strike="noStrike" cap="none" normalizeH="0" baseline="0">
                        <a:ln>
                          <a:noFill/>
                        </a:ln>
                        <a:solidFill>
                          <a:schemeClr val="tx1"/>
                        </a:solidFill>
                        <a:effectLst/>
                        <a:latin typeface="Arial" charset="0"/>
                      </a:endParaRP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68044">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Humanitarian aid</a:t>
                      </a: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11.569</a:t>
                      </a: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265899668"/>
                  </a:ext>
                </a:extLst>
              </a:tr>
              <a:tr h="368044">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Common Foreign and Security Policy</a:t>
                      </a: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2.679</a:t>
                      </a: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78974755"/>
                  </a:ext>
                </a:extLst>
              </a:tr>
              <a:tr h="368044">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Overseas countries and territories including Greenland</a:t>
                      </a: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0.5</a:t>
                      </a: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9215414"/>
                  </a:ext>
                </a:extLst>
              </a:tr>
              <a:tr h="368044">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European Instrument for Nuclear Safety</a:t>
                      </a: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0.3</a:t>
                      </a: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25075967"/>
                  </a:ext>
                </a:extLst>
              </a:tr>
              <a:tr h="368044">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Other</a:t>
                      </a: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1.542</a:t>
                      </a: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450985179"/>
                  </a:ext>
                </a:extLst>
              </a:tr>
              <a:tr h="368044">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Margin</a:t>
                      </a: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altLang="en-GB" sz="1400" b="0" i="0" u="none" strike="noStrike" cap="none" normalizeH="0" baseline="0">
                          <a:ln>
                            <a:noFill/>
                          </a:ln>
                          <a:solidFill>
                            <a:schemeClr val="tx1"/>
                          </a:solidFill>
                          <a:effectLst/>
                          <a:latin typeface="Arial" charset="0"/>
                        </a:rPr>
                        <a:t>684</a:t>
                      </a: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994903230"/>
                  </a:ext>
                </a:extLst>
              </a:tr>
              <a:tr h="370497">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bg1"/>
                          </a:solidFill>
                          <a:effectLst/>
                          <a:latin typeface="Arial" charset="0"/>
                        </a:rPr>
                        <a:t>Total</a:t>
                      </a:r>
                      <a:endParaRPr kumimoji="0" lang="en-GB" altLang="en-GB" sz="1800" b="1" i="0" u="none" strike="noStrike" cap="none" normalizeH="0" baseline="0">
                        <a:ln>
                          <a:noFill/>
                        </a:ln>
                        <a:solidFill>
                          <a:schemeClr val="bg1"/>
                        </a:solidFill>
                        <a:effectLst/>
                        <a:latin typeface="Arial" charset="0"/>
                      </a:endParaRPr>
                    </a:p>
                  </a:txBody>
                  <a:tcPr marL="68623" marR="68623" marT="46788" marB="46788" anchor="ctr" horzOverflow="overflow">
                    <a:lnL w="12700" cap="flat" cmpd="sng" algn="ctr">
                      <a:noFill/>
                      <a:prstDash val="solid"/>
                      <a:round/>
                      <a:headEnd type="none" w="med" len="med"/>
                      <a:tailEnd type="none" w="med" len="med"/>
                    </a:lnL>
                    <a:lnR>
                      <a:noFill/>
                    </a:lnR>
                    <a:lnT w="6350" cap="flat" cmpd="sng" algn="ctr">
                      <a:solidFill>
                        <a:srgbClr val="00A1DE"/>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a:ln>
                            <a:noFill/>
                          </a:ln>
                          <a:solidFill>
                            <a:schemeClr val="bg1"/>
                          </a:solidFill>
                          <a:effectLst/>
                          <a:latin typeface="Arial" charset="0"/>
                        </a:rPr>
                        <a:t>110.597</a:t>
                      </a:r>
                      <a:endParaRPr kumimoji="0" lang="en-GB" altLang="en-GB" sz="1800" b="1" i="0" u="none" strike="noStrike" cap="none" normalizeH="0" baseline="0">
                        <a:ln>
                          <a:noFill/>
                        </a:ln>
                        <a:solidFill>
                          <a:schemeClr val="bg1"/>
                        </a:solidFill>
                        <a:effectLst/>
                        <a:latin typeface="Arial" charset="0"/>
                      </a:endParaRPr>
                    </a:p>
                  </a:txBody>
                  <a:tcPr marL="68623" marR="68623" marT="46788" marB="46788" anchor="ctr" horzOverflow="overflow">
                    <a:lnL>
                      <a:noFill/>
                    </a:lnL>
                    <a:lnR>
                      <a:noFill/>
                    </a:lnR>
                    <a:lnT w="6350" cap="flat" cmpd="sng" algn="ctr">
                      <a:solidFill>
                        <a:srgbClr val="00A1DE"/>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7"/>
                  </a:ext>
                </a:extLst>
              </a:tr>
              <a:tr h="372041">
                <a:tc>
                  <a:txBody>
                    <a:bodyPr/>
                    <a:lstStyle/>
                    <a:p>
                      <a:pPr marL="0" marR="0" lvl="0" indent="0" algn="l" defTabSz="8159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Arial" charset="0"/>
                        </a:rPr>
                        <a:t>European Peace Facility</a:t>
                      </a:r>
                      <a:endParaRPr kumimoji="0" lang="en-GB" altLang="en-GB" sz="1400" b="0" i="0" u="none" strike="noStrike" cap="none" normalizeH="0" baseline="0">
                        <a:ln>
                          <a:noFill/>
                        </a:ln>
                        <a:solidFill>
                          <a:schemeClr val="tx1"/>
                        </a:solidFill>
                        <a:effectLst/>
                        <a:latin typeface="Arial" charset="0"/>
                      </a:endParaRPr>
                    </a:p>
                  </a:txBody>
                  <a:tcPr marL="68623" marR="68623" marT="46788" marB="46788" anchor="ctr" horzOverflow="overflow">
                    <a:lnL w="12700" cap="flat" cmpd="sng" algn="ctr">
                      <a:solidFill>
                        <a:schemeClr val="bg1"/>
                      </a:solid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815975"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chemeClr val="tx1"/>
                          </a:solidFill>
                          <a:effectLst/>
                          <a:latin typeface="Arial" charset="0"/>
                        </a:rPr>
                        <a:t>5.000</a:t>
                      </a:r>
                      <a:endParaRPr kumimoji="0" lang="en-GB" altLang="en-GB" sz="1400" b="0" i="0" u="none" strike="noStrike" cap="none" normalizeH="0" baseline="0">
                        <a:ln>
                          <a:noFill/>
                        </a:ln>
                        <a:solidFill>
                          <a:schemeClr val="tx1"/>
                        </a:solidFill>
                        <a:effectLst/>
                        <a:latin typeface="Arial" charset="0"/>
                      </a:endParaRPr>
                    </a:p>
                  </a:txBody>
                  <a:tcPr marL="68623" marR="68623" marT="46788" marB="46788" anchor="ctr" horzOverflow="overflow">
                    <a:lnL>
                      <a:noFill/>
                    </a:lnL>
                    <a:lnR>
                      <a:noFill/>
                    </a:lnR>
                    <a:lnT w="6350" cap="flat" cmpd="sng" algn="ctr">
                      <a:noFill/>
                      <a:prstDash val="solid"/>
                      <a:round/>
                      <a:headEnd type="none" w="med" len="med"/>
                      <a:tailEnd type="none" w="med" len="med"/>
                    </a:lnT>
                    <a:lnB w="6350" cap="flat" cmpd="sng" algn="ctr">
                      <a:solidFill>
                        <a:srgbClr val="00A1DE"/>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5" name="Right Arrow 4"/>
          <p:cNvSpPr/>
          <p:nvPr/>
        </p:nvSpPr>
        <p:spPr>
          <a:xfrm flipH="1">
            <a:off x="9200322" y="2032000"/>
            <a:ext cx="794578" cy="48463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
        <p:nvSpPr>
          <p:cNvPr id="3" name="Oval 2"/>
          <p:cNvSpPr/>
          <p:nvPr/>
        </p:nvSpPr>
        <p:spPr>
          <a:xfrm>
            <a:off x="8089900" y="2032000"/>
            <a:ext cx="965200" cy="484632"/>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61222" y="1567777"/>
            <a:ext cx="4439478" cy="362623"/>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886700" y="5092700"/>
            <a:ext cx="1168400" cy="5334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flipH="1">
            <a:off x="9200322" y="5141468"/>
            <a:ext cx="794578" cy="484632"/>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a:p>
        </p:txBody>
      </p:sp>
      <p:sp>
        <p:nvSpPr>
          <p:cNvPr id="12" name="Title 1">
            <a:extLst>
              <a:ext uri="{FF2B5EF4-FFF2-40B4-BE49-F238E27FC236}">
                <a16:creationId xmlns:a16="http://schemas.microsoft.com/office/drawing/2014/main" id="{E36E7BA4-31AC-47D3-B20C-FF220C6C0929}"/>
              </a:ext>
            </a:extLst>
          </p:cNvPr>
          <p:cNvSpPr txBox="1">
            <a:spLocks/>
          </p:cNvSpPr>
          <p:nvPr/>
        </p:nvSpPr>
        <p:spPr>
          <a:xfrm>
            <a:off x="8944751" y="482859"/>
            <a:ext cx="2547176"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GB" sz="2500" b="1" i="1">
                <a:solidFill>
                  <a:schemeClr val="accent5"/>
                </a:solidFill>
              </a:rPr>
              <a:t>MFF 2021-2027</a:t>
            </a:r>
          </a:p>
        </p:txBody>
      </p:sp>
    </p:spTree>
    <p:custDataLst>
      <p:tags r:id="rId1"/>
    </p:custDataLst>
    <p:extLst>
      <p:ext uri="{BB962C8B-B14F-4D97-AF65-F5344CB8AC3E}">
        <p14:creationId xmlns:p14="http://schemas.microsoft.com/office/powerpoint/2010/main" val="7378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DCCED21C-7C8E-427E-A531-85FE1BC4EDE2}"/>
              </a:ext>
            </a:extLst>
          </p:cNvPr>
          <p:cNvSpPr/>
          <p:nvPr/>
        </p:nvSpPr>
        <p:spPr>
          <a:xfrm>
            <a:off x="4005624" y="4666431"/>
            <a:ext cx="4144100" cy="707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bg2"/>
              </a:solidFill>
            </a:endParaRPr>
          </a:p>
        </p:txBody>
      </p:sp>
      <p:sp>
        <p:nvSpPr>
          <p:cNvPr id="2" name="Title 1">
            <a:extLst>
              <a:ext uri="{FF2B5EF4-FFF2-40B4-BE49-F238E27FC236}">
                <a16:creationId xmlns:a16="http://schemas.microsoft.com/office/drawing/2014/main" id="{5EE0B8B4-0761-4DC8-8DE5-FC7C1950EF85}"/>
              </a:ext>
            </a:extLst>
          </p:cNvPr>
          <p:cNvSpPr>
            <a:spLocks noGrp="1"/>
          </p:cNvSpPr>
          <p:nvPr>
            <p:ph type="title"/>
          </p:nvPr>
        </p:nvSpPr>
        <p:spPr>
          <a:xfrm>
            <a:off x="985158" y="433349"/>
            <a:ext cx="10813142" cy="840677"/>
          </a:xfrm>
        </p:spPr>
        <p:txBody>
          <a:bodyPr/>
          <a:lstStyle/>
          <a:p>
            <a:r>
              <a:rPr lang="en-GB" sz="3500" b="1">
                <a:solidFill>
                  <a:schemeClr val="tx1"/>
                </a:solidFill>
              </a:rPr>
              <a:t>NDICI</a:t>
            </a:r>
            <a:r>
              <a:rPr lang="en-GB" sz="3500" b="1"/>
              <a:t> (Neighbourhood, Development and International Cooperation Instrument 2021-2027)</a:t>
            </a:r>
          </a:p>
        </p:txBody>
      </p:sp>
      <p:cxnSp>
        <p:nvCxnSpPr>
          <p:cNvPr id="3" name="Straight Connector 2">
            <a:extLst>
              <a:ext uri="{FF2B5EF4-FFF2-40B4-BE49-F238E27FC236}">
                <a16:creationId xmlns:a16="http://schemas.microsoft.com/office/drawing/2014/main" id="{5FF0C0C5-7F65-4657-8477-72167E07571E}"/>
              </a:ext>
            </a:extLst>
          </p:cNvPr>
          <p:cNvCxnSpPr>
            <a:cxnSpLocks/>
          </p:cNvCxnSpPr>
          <p:nvPr/>
        </p:nvCxnSpPr>
        <p:spPr>
          <a:xfrm flipH="1">
            <a:off x="2279204" y="2251601"/>
            <a:ext cx="2214333" cy="0"/>
          </a:xfrm>
          <a:prstGeom prst="line">
            <a:avLst/>
          </a:prstGeom>
          <a:ln w="19050">
            <a:solidFill>
              <a:srgbClr val="1E858B"/>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1C4888F-2E31-4559-B22E-4935E03DA6CC}"/>
              </a:ext>
            </a:extLst>
          </p:cNvPr>
          <p:cNvSpPr/>
          <p:nvPr/>
        </p:nvSpPr>
        <p:spPr>
          <a:xfrm>
            <a:off x="2279202" y="1855110"/>
            <a:ext cx="2214335" cy="369332"/>
          </a:xfrm>
          <a:prstGeom prst="rect">
            <a:avLst/>
          </a:prstGeom>
        </p:spPr>
        <p:txBody>
          <a:bodyPr wrap="square">
            <a:spAutoFit/>
          </a:bodyPr>
          <a:lstStyle/>
          <a:p>
            <a:pPr>
              <a:spcAft>
                <a:spcPts val="1000"/>
              </a:spcAft>
            </a:pPr>
            <a:r>
              <a:rPr lang="en-IE" b="1">
                <a:solidFill>
                  <a:srgbClr val="1E858B"/>
                </a:solidFill>
              </a:rPr>
              <a:t>Geographic</a:t>
            </a:r>
          </a:p>
        </p:txBody>
      </p:sp>
      <p:sp>
        <p:nvSpPr>
          <p:cNvPr id="5" name="TextBox 4">
            <a:extLst>
              <a:ext uri="{FF2B5EF4-FFF2-40B4-BE49-F238E27FC236}">
                <a16:creationId xmlns:a16="http://schemas.microsoft.com/office/drawing/2014/main" id="{76784B91-9D6B-4CF9-9FCB-48C6CAB080D9}"/>
              </a:ext>
            </a:extLst>
          </p:cNvPr>
          <p:cNvSpPr txBox="1"/>
          <p:nvPr/>
        </p:nvSpPr>
        <p:spPr>
          <a:xfrm>
            <a:off x="2279203" y="2313641"/>
            <a:ext cx="2214335" cy="1400383"/>
          </a:xfrm>
          <a:prstGeom prst="rect">
            <a:avLst/>
          </a:prstGeom>
          <a:noFill/>
        </p:spPr>
        <p:txBody>
          <a:bodyPr wrap="square" rtlCol="0">
            <a:spAutoFit/>
          </a:bodyPr>
          <a:lstStyle/>
          <a:p>
            <a:pPr marL="285750" indent="-285750">
              <a:spcBef>
                <a:spcPts val="600"/>
              </a:spcBef>
              <a:buClr>
                <a:srgbClr val="1E858B"/>
              </a:buClr>
              <a:buFont typeface="Arial" panose="020B0604020202020204" pitchFamily="34" charset="0"/>
              <a:buChar char="•"/>
            </a:pPr>
            <a:r>
              <a:rPr lang="en-GB" sz="1400"/>
              <a:t>Neighbourhood</a:t>
            </a:r>
          </a:p>
          <a:p>
            <a:pPr marL="285750" indent="-285750">
              <a:spcBef>
                <a:spcPts val="600"/>
              </a:spcBef>
              <a:buClr>
                <a:srgbClr val="1E858B"/>
              </a:buClr>
              <a:buFont typeface="Arial" panose="020B0604020202020204" pitchFamily="34" charset="0"/>
              <a:buChar char="•"/>
            </a:pPr>
            <a:r>
              <a:rPr lang="en-GB" sz="1400"/>
              <a:t>Sub-Sahara Africa</a:t>
            </a:r>
          </a:p>
          <a:p>
            <a:pPr marL="285750" indent="-285750">
              <a:spcBef>
                <a:spcPts val="600"/>
              </a:spcBef>
              <a:buClr>
                <a:srgbClr val="1E858B"/>
              </a:buClr>
              <a:buFont typeface="Arial" panose="020B0604020202020204" pitchFamily="34" charset="0"/>
              <a:buChar char="•"/>
            </a:pPr>
            <a:r>
              <a:rPr lang="en-GB" sz="1400"/>
              <a:t>Asia and Pacific</a:t>
            </a:r>
          </a:p>
          <a:p>
            <a:pPr marL="285750" indent="-285750">
              <a:spcBef>
                <a:spcPts val="600"/>
              </a:spcBef>
              <a:buClr>
                <a:srgbClr val="1E858B"/>
              </a:buClr>
              <a:buFont typeface="Arial" panose="020B0604020202020204" pitchFamily="34" charset="0"/>
              <a:buChar char="•"/>
            </a:pPr>
            <a:r>
              <a:rPr lang="en-GB" sz="1400"/>
              <a:t>The Americas and The Caribbean</a:t>
            </a:r>
          </a:p>
        </p:txBody>
      </p:sp>
      <p:cxnSp>
        <p:nvCxnSpPr>
          <p:cNvPr id="10" name="Straight Connector 9">
            <a:extLst>
              <a:ext uri="{FF2B5EF4-FFF2-40B4-BE49-F238E27FC236}">
                <a16:creationId xmlns:a16="http://schemas.microsoft.com/office/drawing/2014/main" id="{80F556D9-5A90-418C-A3F7-CC88C534DD45}"/>
              </a:ext>
            </a:extLst>
          </p:cNvPr>
          <p:cNvCxnSpPr>
            <a:cxnSpLocks/>
          </p:cNvCxnSpPr>
          <p:nvPr/>
        </p:nvCxnSpPr>
        <p:spPr>
          <a:xfrm flipH="1">
            <a:off x="4988835" y="2251601"/>
            <a:ext cx="2214333" cy="0"/>
          </a:xfrm>
          <a:prstGeom prst="line">
            <a:avLst/>
          </a:prstGeom>
          <a:ln w="19050">
            <a:solidFill>
              <a:srgbClr val="EC8C2D"/>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AC0F739-E929-4BAA-B287-9C3D6C506A34}"/>
              </a:ext>
            </a:extLst>
          </p:cNvPr>
          <p:cNvSpPr/>
          <p:nvPr/>
        </p:nvSpPr>
        <p:spPr>
          <a:xfrm>
            <a:off x="4988833" y="1855110"/>
            <a:ext cx="2214335" cy="369332"/>
          </a:xfrm>
          <a:prstGeom prst="rect">
            <a:avLst/>
          </a:prstGeom>
        </p:spPr>
        <p:txBody>
          <a:bodyPr wrap="square">
            <a:spAutoFit/>
          </a:bodyPr>
          <a:lstStyle/>
          <a:p>
            <a:pPr>
              <a:spcAft>
                <a:spcPts val="1000"/>
              </a:spcAft>
            </a:pPr>
            <a:r>
              <a:rPr lang="en-IE" b="1">
                <a:solidFill>
                  <a:srgbClr val="EC8C2D"/>
                </a:solidFill>
              </a:rPr>
              <a:t>Thematic</a:t>
            </a:r>
          </a:p>
        </p:txBody>
      </p:sp>
      <p:sp>
        <p:nvSpPr>
          <p:cNvPr id="12" name="TextBox 11">
            <a:extLst>
              <a:ext uri="{FF2B5EF4-FFF2-40B4-BE49-F238E27FC236}">
                <a16:creationId xmlns:a16="http://schemas.microsoft.com/office/drawing/2014/main" id="{ED0D87E4-6C13-4C9A-A753-2AE485F8F801}"/>
              </a:ext>
            </a:extLst>
          </p:cNvPr>
          <p:cNvSpPr txBox="1"/>
          <p:nvPr/>
        </p:nvSpPr>
        <p:spPr>
          <a:xfrm>
            <a:off x="4988834" y="2313641"/>
            <a:ext cx="2214335" cy="1615827"/>
          </a:xfrm>
          <a:prstGeom prst="rect">
            <a:avLst/>
          </a:prstGeom>
          <a:noFill/>
        </p:spPr>
        <p:txBody>
          <a:bodyPr wrap="square" rtlCol="0">
            <a:spAutoFit/>
          </a:bodyPr>
          <a:lstStyle/>
          <a:p>
            <a:pPr marL="285750" indent="-285750">
              <a:spcBef>
                <a:spcPts val="600"/>
              </a:spcBef>
              <a:buClr>
                <a:srgbClr val="EC8C2D"/>
              </a:buClr>
              <a:buFont typeface="Arial" panose="020B0604020202020204" pitchFamily="34" charset="0"/>
              <a:buChar char="•"/>
            </a:pPr>
            <a:r>
              <a:rPr lang="en-GB" sz="1400"/>
              <a:t>Human Rights and Democracy</a:t>
            </a:r>
          </a:p>
          <a:p>
            <a:pPr marL="285750" indent="-285750">
              <a:spcBef>
                <a:spcPts val="600"/>
              </a:spcBef>
              <a:buClr>
                <a:srgbClr val="EC8C2D"/>
              </a:buClr>
              <a:buFont typeface="Arial" panose="020B0604020202020204" pitchFamily="34" charset="0"/>
              <a:buChar char="•"/>
            </a:pPr>
            <a:r>
              <a:rPr lang="en-GB" sz="1400"/>
              <a:t>Civil Society Organisations</a:t>
            </a:r>
          </a:p>
          <a:p>
            <a:pPr marL="285750" indent="-285750">
              <a:spcBef>
                <a:spcPts val="600"/>
              </a:spcBef>
              <a:buClr>
                <a:srgbClr val="EC8C2D"/>
              </a:buClr>
              <a:buFont typeface="Arial" panose="020B0604020202020204" pitchFamily="34" charset="0"/>
              <a:buChar char="•"/>
            </a:pPr>
            <a:r>
              <a:rPr lang="en-GB" sz="1400"/>
              <a:t>Stability and Peace</a:t>
            </a:r>
          </a:p>
          <a:p>
            <a:pPr marL="285750" indent="-285750">
              <a:spcBef>
                <a:spcPts val="600"/>
              </a:spcBef>
              <a:buClr>
                <a:srgbClr val="EC8C2D"/>
              </a:buClr>
              <a:buFont typeface="Arial" panose="020B0604020202020204" pitchFamily="34" charset="0"/>
              <a:buChar char="•"/>
            </a:pPr>
            <a:r>
              <a:rPr lang="en-GB" sz="1400"/>
              <a:t>Global Challenges</a:t>
            </a:r>
          </a:p>
        </p:txBody>
      </p:sp>
      <p:cxnSp>
        <p:nvCxnSpPr>
          <p:cNvPr id="13" name="Straight Connector 12">
            <a:extLst>
              <a:ext uri="{FF2B5EF4-FFF2-40B4-BE49-F238E27FC236}">
                <a16:creationId xmlns:a16="http://schemas.microsoft.com/office/drawing/2014/main" id="{41D3C0A2-7B4F-43BC-B6EF-91BA7D288075}"/>
              </a:ext>
            </a:extLst>
          </p:cNvPr>
          <p:cNvCxnSpPr>
            <a:cxnSpLocks/>
          </p:cNvCxnSpPr>
          <p:nvPr/>
        </p:nvCxnSpPr>
        <p:spPr>
          <a:xfrm flipH="1">
            <a:off x="7698464" y="2251601"/>
            <a:ext cx="2214333" cy="0"/>
          </a:xfrm>
          <a:prstGeom prst="line">
            <a:avLst/>
          </a:prstGeom>
          <a:ln w="19050">
            <a:solidFill>
              <a:srgbClr val="E76C5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D3E4A0F-2D0A-4114-B454-C9F60A92C50F}"/>
              </a:ext>
            </a:extLst>
          </p:cNvPr>
          <p:cNvSpPr/>
          <p:nvPr/>
        </p:nvSpPr>
        <p:spPr>
          <a:xfrm>
            <a:off x="7698462" y="1855110"/>
            <a:ext cx="2214335" cy="369332"/>
          </a:xfrm>
          <a:prstGeom prst="rect">
            <a:avLst/>
          </a:prstGeom>
        </p:spPr>
        <p:txBody>
          <a:bodyPr wrap="square">
            <a:spAutoFit/>
          </a:bodyPr>
          <a:lstStyle/>
          <a:p>
            <a:pPr>
              <a:spcAft>
                <a:spcPts val="1000"/>
              </a:spcAft>
            </a:pPr>
            <a:r>
              <a:rPr lang="en-IE" b="1">
                <a:solidFill>
                  <a:srgbClr val="E76C53"/>
                </a:solidFill>
              </a:rPr>
              <a:t>Rapid Response</a:t>
            </a:r>
          </a:p>
        </p:txBody>
      </p:sp>
      <p:sp>
        <p:nvSpPr>
          <p:cNvPr id="15" name="TextBox 14">
            <a:extLst>
              <a:ext uri="{FF2B5EF4-FFF2-40B4-BE49-F238E27FC236}">
                <a16:creationId xmlns:a16="http://schemas.microsoft.com/office/drawing/2014/main" id="{1E71830D-100C-4EEE-B3CB-DA40912A24D0}"/>
              </a:ext>
            </a:extLst>
          </p:cNvPr>
          <p:cNvSpPr txBox="1"/>
          <p:nvPr/>
        </p:nvSpPr>
        <p:spPr>
          <a:xfrm>
            <a:off x="7698463" y="2313640"/>
            <a:ext cx="2214335" cy="1754326"/>
          </a:xfrm>
          <a:prstGeom prst="rect">
            <a:avLst/>
          </a:prstGeom>
          <a:noFill/>
        </p:spPr>
        <p:txBody>
          <a:bodyPr wrap="square" rtlCol="0">
            <a:spAutoFit/>
          </a:bodyPr>
          <a:lstStyle/>
          <a:p>
            <a:pPr marL="285750" indent="-285750">
              <a:spcBef>
                <a:spcPts val="600"/>
              </a:spcBef>
              <a:buClr>
                <a:srgbClr val="E76C53"/>
              </a:buClr>
              <a:buFont typeface="Arial" panose="020B0604020202020204" pitchFamily="34" charset="0"/>
              <a:buChar char="•"/>
            </a:pPr>
            <a:r>
              <a:rPr lang="en-GB" sz="1400"/>
              <a:t>Crisis Response and Conflict Prevention</a:t>
            </a:r>
          </a:p>
          <a:p>
            <a:pPr marL="285750" indent="-285750">
              <a:spcBef>
                <a:spcPts val="600"/>
              </a:spcBef>
              <a:buClr>
                <a:srgbClr val="E76C53"/>
              </a:buClr>
              <a:buFont typeface="Arial" panose="020B0604020202020204" pitchFamily="34" charset="0"/>
              <a:buChar char="•"/>
            </a:pPr>
            <a:r>
              <a:rPr lang="en-GB" sz="1400"/>
              <a:t>Resilience and linking humanitarian and development actions</a:t>
            </a:r>
          </a:p>
          <a:p>
            <a:pPr marL="285750" indent="-285750">
              <a:spcBef>
                <a:spcPts val="600"/>
              </a:spcBef>
              <a:buClr>
                <a:srgbClr val="E76C53"/>
              </a:buClr>
              <a:buFont typeface="Arial" panose="020B0604020202020204" pitchFamily="34" charset="0"/>
              <a:buChar char="•"/>
            </a:pPr>
            <a:r>
              <a:rPr lang="en-GB" sz="1400"/>
              <a:t>Foreign policy needs and priorities</a:t>
            </a:r>
          </a:p>
        </p:txBody>
      </p:sp>
      <p:sp>
        <p:nvSpPr>
          <p:cNvPr id="16" name="Rectangle 15">
            <a:extLst>
              <a:ext uri="{FF2B5EF4-FFF2-40B4-BE49-F238E27FC236}">
                <a16:creationId xmlns:a16="http://schemas.microsoft.com/office/drawing/2014/main" id="{61D6B955-DC31-4682-A412-018246584D54}"/>
              </a:ext>
            </a:extLst>
          </p:cNvPr>
          <p:cNvSpPr/>
          <p:nvPr/>
        </p:nvSpPr>
        <p:spPr>
          <a:xfrm>
            <a:off x="4084321" y="4660641"/>
            <a:ext cx="4007456" cy="707886"/>
          </a:xfrm>
          <a:prstGeom prst="rect">
            <a:avLst/>
          </a:prstGeom>
        </p:spPr>
        <p:txBody>
          <a:bodyPr wrap="square">
            <a:spAutoFit/>
          </a:bodyPr>
          <a:lstStyle/>
          <a:p>
            <a:pPr algn="ctr">
              <a:spcAft>
                <a:spcPts val="1000"/>
              </a:spcAft>
            </a:pPr>
            <a:r>
              <a:rPr lang="en-IE" sz="2000" b="1">
                <a:solidFill>
                  <a:schemeClr val="tx2"/>
                </a:solidFill>
              </a:rPr>
              <a:t>Emerging challenges and priorities cushion</a:t>
            </a:r>
          </a:p>
        </p:txBody>
      </p:sp>
      <p:cxnSp>
        <p:nvCxnSpPr>
          <p:cNvPr id="19" name="Straight Connector 18">
            <a:extLst>
              <a:ext uri="{FF2B5EF4-FFF2-40B4-BE49-F238E27FC236}">
                <a16:creationId xmlns:a16="http://schemas.microsoft.com/office/drawing/2014/main" id="{7795FF1E-490B-442B-B890-DF5CF4B963CA}"/>
              </a:ext>
            </a:extLst>
          </p:cNvPr>
          <p:cNvCxnSpPr>
            <a:cxnSpLocks/>
            <a:stCxn id="16" idx="0"/>
          </p:cNvCxnSpPr>
          <p:nvPr/>
        </p:nvCxnSpPr>
        <p:spPr bwMode="auto">
          <a:xfrm flipV="1">
            <a:off x="6088049" y="4157165"/>
            <a:ext cx="0" cy="503476"/>
          </a:xfrm>
          <a:prstGeom prst="line">
            <a:avLst/>
          </a:prstGeom>
          <a:noFill/>
          <a:ln w="12700" cap="flat" cmpd="sng" algn="ctr">
            <a:solidFill>
              <a:srgbClr val="EC8C2D"/>
            </a:solidFill>
            <a:prstDash val="solid"/>
            <a:round/>
            <a:headEnd type="none" w="med" len="med"/>
            <a:tailEnd type="oval" w="med" len="med"/>
          </a:ln>
          <a:effectLst/>
        </p:spPr>
      </p:cxnSp>
      <p:cxnSp>
        <p:nvCxnSpPr>
          <p:cNvPr id="23" name="Straight Connector 22">
            <a:extLst>
              <a:ext uri="{FF2B5EF4-FFF2-40B4-BE49-F238E27FC236}">
                <a16:creationId xmlns:a16="http://schemas.microsoft.com/office/drawing/2014/main" id="{A6515FE8-3266-40BF-8BE9-008148BFAB9D}"/>
              </a:ext>
            </a:extLst>
          </p:cNvPr>
          <p:cNvCxnSpPr>
            <a:cxnSpLocks/>
          </p:cNvCxnSpPr>
          <p:nvPr/>
        </p:nvCxnSpPr>
        <p:spPr bwMode="auto">
          <a:xfrm flipV="1">
            <a:off x="4291520" y="4157165"/>
            <a:ext cx="0" cy="503476"/>
          </a:xfrm>
          <a:prstGeom prst="line">
            <a:avLst/>
          </a:prstGeom>
          <a:noFill/>
          <a:ln w="12700" cap="flat" cmpd="sng" algn="ctr">
            <a:solidFill>
              <a:srgbClr val="1E858B"/>
            </a:solidFill>
            <a:prstDash val="solid"/>
            <a:round/>
            <a:headEnd type="none" w="med" len="med"/>
            <a:tailEnd type="oval" w="med" len="med"/>
          </a:ln>
          <a:effectLst/>
        </p:spPr>
      </p:cxnSp>
      <p:cxnSp>
        <p:nvCxnSpPr>
          <p:cNvPr id="24" name="Straight Connector 23">
            <a:extLst>
              <a:ext uri="{FF2B5EF4-FFF2-40B4-BE49-F238E27FC236}">
                <a16:creationId xmlns:a16="http://schemas.microsoft.com/office/drawing/2014/main" id="{F9602887-9D4F-45D2-98A6-4DD376B3256F}"/>
              </a:ext>
            </a:extLst>
          </p:cNvPr>
          <p:cNvCxnSpPr>
            <a:cxnSpLocks/>
          </p:cNvCxnSpPr>
          <p:nvPr/>
        </p:nvCxnSpPr>
        <p:spPr bwMode="auto">
          <a:xfrm flipV="1">
            <a:off x="7846801" y="4157165"/>
            <a:ext cx="0" cy="503476"/>
          </a:xfrm>
          <a:prstGeom prst="line">
            <a:avLst/>
          </a:prstGeom>
          <a:noFill/>
          <a:ln w="12700" cap="flat" cmpd="sng" algn="ctr">
            <a:solidFill>
              <a:srgbClr val="E76C53"/>
            </a:solidFill>
            <a:prstDash val="solid"/>
            <a:round/>
            <a:headEnd type="none" w="med" len="med"/>
            <a:tailEnd type="oval" w="med" len="med"/>
          </a:ln>
          <a:effectLst/>
        </p:spPr>
      </p:cxnSp>
      <p:sp>
        <p:nvSpPr>
          <p:cNvPr id="25" name="Oval 24">
            <a:extLst>
              <a:ext uri="{FF2B5EF4-FFF2-40B4-BE49-F238E27FC236}">
                <a16:creationId xmlns:a16="http://schemas.microsoft.com/office/drawing/2014/main" id="{4DB2E699-323E-4EA2-B80B-26CFB77E53E1}"/>
              </a:ext>
            </a:extLst>
          </p:cNvPr>
          <p:cNvSpPr/>
          <p:nvPr/>
        </p:nvSpPr>
        <p:spPr>
          <a:xfrm>
            <a:off x="2252043" y="4420703"/>
            <a:ext cx="1003980" cy="60396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400"/>
              <a:t>Erasmus</a:t>
            </a:r>
            <a:endParaRPr lang="en-GB" sz="1400"/>
          </a:p>
        </p:txBody>
      </p:sp>
      <p:sp>
        <p:nvSpPr>
          <p:cNvPr id="26" name="Oval 25">
            <a:extLst>
              <a:ext uri="{FF2B5EF4-FFF2-40B4-BE49-F238E27FC236}">
                <a16:creationId xmlns:a16="http://schemas.microsoft.com/office/drawing/2014/main" id="{9A5D6F64-A90E-454D-A186-49BED74473DD}"/>
              </a:ext>
            </a:extLst>
          </p:cNvPr>
          <p:cNvSpPr/>
          <p:nvPr/>
        </p:nvSpPr>
        <p:spPr>
          <a:xfrm>
            <a:off x="2630184" y="5017526"/>
            <a:ext cx="1251678" cy="6109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sz="1400"/>
              <a:t>Investment</a:t>
            </a:r>
            <a:endParaRPr lang="en-GB" sz="1400"/>
          </a:p>
        </p:txBody>
      </p:sp>
      <p:cxnSp>
        <p:nvCxnSpPr>
          <p:cNvPr id="34" name="Straight Connector 33">
            <a:extLst>
              <a:ext uri="{FF2B5EF4-FFF2-40B4-BE49-F238E27FC236}">
                <a16:creationId xmlns:a16="http://schemas.microsoft.com/office/drawing/2014/main" id="{8BEEA663-C7A0-4260-8A58-55D14FC12A3F}"/>
              </a:ext>
            </a:extLst>
          </p:cNvPr>
          <p:cNvCxnSpPr>
            <a:cxnSpLocks/>
          </p:cNvCxnSpPr>
          <p:nvPr/>
        </p:nvCxnSpPr>
        <p:spPr bwMode="auto">
          <a:xfrm>
            <a:off x="3502887" y="3878881"/>
            <a:ext cx="0" cy="1145788"/>
          </a:xfrm>
          <a:prstGeom prst="line">
            <a:avLst/>
          </a:prstGeom>
          <a:noFill/>
          <a:ln w="12700" cap="flat" cmpd="sng" algn="ctr">
            <a:solidFill>
              <a:srgbClr val="1E858B"/>
            </a:solidFill>
            <a:prstDash val="solid"/>
            <a:round/>
            <a:headEnd type="none" w="med" len="med"/>
            <a:tailEnd type="oval" w="med" len="med"/>
          </a:ln>
          <a:effectLst/>
        </p:spPr>
      </p:cxnSp>
      <p:cxnSp>
        <p:nvCxnSpPr>
          <p:cNvPr id="36" name="Straight Connector 35">
            <a:extLst>
              <a:ext uri="{FF2B5EF4-FFF2-40B4-BE49-F238E27FC236}">
                <a16:creationId xmlns:a16="http://schemas.microsoft.com/office/drawing/2014/main" id="{60094B3B-00E1-4C2B-82C7-6343B0A2771B}"/>
              </a:ext>
            </a:extLst>
          </p:cNvPr>
          <p:cNvCxnSpPr>
            <a:cxnSpLocks/>
            <a:endCxn id="25" idx="0"/>
          </p:cNvCxnSpPr>
          <p:nvPr/>
        </p:nvCxnSpPr>
        <p:spPr bwMode="auto">
          <a:xfrm>
            <a:off x="2754033" y="3878882"/>
            <a:ext cx="0" cy="541821"/>
          </a:xfrm>
          <a:prstGeom prst="line">
            <a:avLst/>
          </a:prstGeom>
          <a:noFill/>
          <a:ln w="12700" cap="flat" cmpd="sng" algn="ctr">
            <a:solidFill>
              <a:srgbClr val="1E858B"/>
            </a:solidFill>
            <a:prstDash val="solid"/>
            <a:round/>
            <a:headEnd type="none" w="med" len="med"/>
            <a:tailEnd type="oval" w="med" len="med"/>
          </a:ln>
          <a:effectLst/>
        </p:spPr>
      </p:cxnSp>
      <p:sp>
        <p:nvSpPr>
          <p:cNvPr id="45" name="Content Placeholder 3">
            <a:extLst>
              <a:ext uri="{FF2B5EF4-FFF2-40B4-BE49-F238E27FC236}">
                <a16:creationId xmlns:a16="http://schemas.microsoft.com/office/drawing/2014/main" id="{607F2437-2B18-46FF-ABC7-A8ADB839EF17}"/>
              </a:ext>
            </a:extLst>
          </p:cNvPr>
          <p:cNvSpPr txBox="1">
            <a:spLocks/>
          </p:cNvSpPr>
          <p:nvPr/>
        </p:nvSpPr>
        <p:spPr>
          <a:xfrm>
            <a:off x="2486136" y="5695806"/>
            <a:ext cx="7192575" cy="330242"/>
          </a:xfrm>
          <a:prstGeom prst="rect">
            <a:avLst/>
          </a:prstGeom>
        </p:spPr>
        <p:txBody>
          <a:bodyPr vert="horz" lIns="91440" tIns="45720" rIns="91440" bIns="45720" rtlCol="0">
            <a:noAutofit/>
          </a:bodyPr>
          <a:lstStyle>
            <a:lvl1pPr marL="171438" indent="-171438" algn="l" defTabSz="685749" rtl="0" eaLnBrk="1" latinLnBrk="0" hangingPunct="1">
              <a:lnSpc>
                <a:spcPct val="100000"/>
              </a:lnSpc>
              <a:spcBef>
                <a:spcPts val="0"/>
              </a:spcBef>
              <a:spcAft>
                <a:spcPts val="1350"/>
              </a:spcAft>
              <a:buClr>
                <a:schemeClr val="tx2"/>
              </a:buClr>
              <a:buFont typeface="Arial" panose="020B0604020202020204" pitchFamily="34" charset="0"/>
              <a:buChar char="•"/>
              <a:defRPr sz="1800" kern="1200">
                <a:solidFill>
                  <a:schemeClr val="tx1"/>
                </a:solidFill>
                <a:latin typeface="+mn-lt"/>
                <a:ea typeface="+mn-ea"/>
                <a:cs typeface="+mn-cs"/>
              </a:defRPr>
            </a:lvl1pPr>
            <a:lvl2pPr marL="514313"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500" kern="1200">
                <a:solidFill>
                  <a:schemeClr val="tx1"/>
                </a:solidFill>
                <a:latin typeface="+mn-lt"/>
                <a:ea typeface="+mn-ea"/>
                <a:cs typeface="+mn-cs"/>
              </a:defRPr>
            </a:lvl2pPr>
            <a:lvl3pPr marL="857186"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350" kern="1200">
                <a:solidFill>
                  <a:schemeClr val="tx1"/>
                </a:solidFill>
                <a:latin typeface="+mn-lt"/>
                <a:ea typeface="+mn-ea"/>
                <a:cs typeface="+mn-cs"/>
              </a:defRPr>
            </a:lvl3pPr>
            <a:lvl4pPr marL="1200060"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4pPr>
            <a:lvl5pPr marL="1542935" indent="-171438" algn="l" defTabSz="685749" rtl="0" eaLnBrk="1" latinLnBrk="0" hangingPunct="1">
              <a:lnSpc>
                <a:spcPct val="100000"/>
              </a:lnSpc>
              <a:spcBef>
                <a:spcPts val="375"/>
              </a:spcBef>
              <a:spcAft>
                <a:spcPts val="1350"/>
              </a:spcAft>
              <a:buClr>
                <a:schemeClr val="tx2"/>
              </a:buClr>
              <a:buFont typeface="Arial" panose="020B0604020202020204" pitchFamily="34" charset="0"/>
              <a:buChar char="•"/>
              <a:defRPr sz="1200" kern="1200">
                <a:solidFill>
                  <a:schemeClr val="tx1"/>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GB" sz="1400"/>
              <a:t>Geographic approach preferred; Thematic programmes + rapid response complementary</a:t>
            </a:r>
          </a:p>
        </p:txBody>
      </p:sp>
    </p:spTree>
    <p:custDataLst>
      <p:tags r:id="rId1"/>
    </p:custDataLst>
    <p:extLst>
      <p:ext uri="{BB962C8B-B14F-4D97-AF65-F5344CB8AC3E}">
        <p14:creationId xmlns:p14="http://schemas.microsoft.com/office/powerpoint/2010/main" val="19811669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ponsible xmlns="33e07890-6196-4e26-9dd2-53178dae8e48">
      <UserInfo>
        <DisplayName/>
        <AccountId xsi:nil="true"/>
        <AccountType/>
      </UserInfo>
    </Responsibl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FDF3D715AA394A9B15E0E0FAA07E37" ma:contentTypeVersion="12" ma:contentTypeDescription="Create a new document." ma:contentTypeScope="" ma:versionID="641af357ff6632c508f3934825fa373a">
  <xsd:schema xmlns:xsd="http://www.w3.org/2001/XMLSchema" xmlns:xs="http://www.w3.org/2001/XMLSchema" xmlns:p="http://schemas.microsoft.com/office/2006/metadata/properties" xmlns:ns2="33e07890-6196-4e26-9dd2-53178dae8e48" xmlns:ns3="faa54b14-608b-44ba-8621-4287d9574b27" targetNamespace="http://schemas.microsoft.com/office/2006/metadata/properties" ma:root="true" ma:fieldsID="28086b8a2ab1d0b7c58e60b1f837d132" ns2:_="" ns3:_="">
    <xsd:import namespace="33e07890-6196-4e26-9dd2-53178dae8e48"/>
    <xsd:import namespace="faa54b14-608b-44ba-8621-4287d9574b2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Responsibl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07890-6196-4e26-9dd2-53178dae8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Responsible" ma:index="18" nillable="true" ma:displayName="Proofreader" ma:format="Dropdown" ma:list="UserInfo" ma:SharePointGroup="0" ma:internalName="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a54b14-608b-44ba-8621-4287d9574b2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F47F6-3FA3-4526-82D1-6B48C094491B}">
  <ds:schemaRefs>
    <ds:schemaRef ds:uri="33e07890-6196-4e26-9dd2-53178dae8e48"/>
    <ds:schemaRef ds:uri="faa54b14-608b-44ba-8621-4287d9574b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DD7E17A-037A-4509-A7EA-C1E91AF976BF}">
  <ds:schemaRefs>
    <ds:schemaRef ds:uri="33e07890-6196-4e26-9dd2-53178dae8e48"/>
    <ds:schemaRef ds:uri="faa54b14-608b-44ba-8621-4287d9574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F16A6B-94CD-4F6E-B607-09E7AA5554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153</TotalTime>
  <Words>4039</Words>
  <Application>Microsoft Office PowerPoint</Application>
  <PresentationFormat>Widescreen</PresentationFormat>
  <Paragraphs>711</Paragraphs>
  <Slides>66</Slides>
  <Notes>18</Notes>
  <HiddenSlides>5</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66</vt:i4>
      </vt:variant>
    </vt:vector>
  </HeadingPairs>
  <TitlesOfParts>
    <vt:vector size="81" baseType="lpstr">
      <vt:lpstr>Arial</vt:lpstr>
      <vt:lpstr>Arial Black</vt:lpstr>
      <vt:lpstr>Calibri</vt:lpstr>
      <vt:lpstr>EC Square Sans Cond Pro</vt:lpstr>
      <vt:lpstr>EC Square Sans Pro</vt:lpstr>
      <vt:lpstr>EC Square Sans Pro Extra Black</vt:lpstr>
      <vt:lpstr>Helvetica</vt:lpstr>
      <vt:lpstr>Helvetica Light</vt:lpstr>
      <vt:lpstr>Lato</vt:lpstr>
      <vt:lpstr>Segoe UI</vt:lpstr>
      <vt:lpstr>Times New Roman</vt:lpstr>
      <vt:lpstr>Verdana</vt:lpstr>
      <vt:lpstr>Wingdings</vt:lpstr>
      <vt:lpstr>Office Theme</vt:lpstr>
      <vt:lpstr>Blank</vt:lpstr>
      <vt:lpstr>Introduction to OPSYS Ecosystem</vt:lpstr>
      <vt:lpstr>Agenda </vt:lpstr>
      <vt:lpstr>Speakers </vt:lpstr>
      <vt:lpstr>OPSYS Ecosystem State-of-Play</vt:lpstr>
      <vt:lpstr>EU external policy: who does what</vt:lpstr>
      <vt:lpstr>EU Delegations</vt:lpstr>
      <vt:lpstr>The EU is the world’s leading donor</vt:lpstr>
      <vt:lpstr>New Multiannual Financial Framework 2021-2027  External Actions Heading Amounts</vt:lpstr>
      <vt:lpstr>NDICI (Neighbourhood, Development and International Cooperation Instrument 2021-2027)</vt:lpstr>
      <vt:lpstr>NDICI compared to MFF 2014-2020 instruments</vt:lpstr>
      <vt:lpstr>Procedures for Procurement and Grant Award</vt:lpstr>
      <vt:lpstr>Implementation modes according to the PRAG</vt:lpstr>
      <vt:lpstr>Management Modes according to the PRAG</vt:lpstr>
      <vt:lpstr>The aid effectiveness process</vt:lpstr>
      <vt:lpstr>PowerPoint Presentation</vt:lpstr>
      <vt:lpstr>PowerPoint Presentation</vt:lpstr>
      <vt:lpstr>PowerPoint Presentation</vt:lpstr>
      <vt:lpstr>Locating it</vt:lpstr>
      <vt:lpstr>PowerPoint Presentation</vt:lpstr>
      <vt:lpstr>Important take-aways</vt:lpstr>
      <vt:lpstr>PowerPoint Presentation</vt:lpstr>
      <vt:lpstr>PowerPoint Presentation</vt:lpstr>
      <vt:lpstr>PowerPoint Presentation</vt:lpstr>
      <vt:lpstr>Exchange between EC staff and External Partners</vt:lpstr>
      <vt:lpstr>Signing the Contract</vt:lpstr>
      <vt:lpstr>Electronic Signature Process</vt:lpstr>
      <vt:lpstr>  e-Signature of contracts </vt:lpstr>
      <vt:lpstr>Sample of e-Signature</vt:lpstr>
      <vt:lpstr>A Simple Process for e-Signature </vt:lpstr>
      <vt:lpstr>Locate a Call for Tender</vt:lpstr>
      <vt:lpstr>Link to eTendering - Access Contract Notice</vt:lpstr>
      <vt:lpstr>Direct Award with e-signature</vt:lpstr>
      <vt:lpstr>PowerPoint Presentation</vt:lpstr>
      <vt:lpstr>Managing deliverables in 'My Contracts'</vt:lpstr>
      <vt:lpstr>Amendments</vt:lpstr>
      <vt:lpstr>Amendments by EU with e-Signature</vt:lpstr>
      <vt:lpstr>Amendments by Contracting Partner  e-Signature</vt:lpstr>
      <vt:lpstr>Release Update Highlights</vt:lpstr>
      <vt:lpstr>The minimum configuration</vt:lpstr>
      <vt:lpstr>PowerPoint Presentation</vt:lpstr>
      <vt:lpstr>PowerPoint Presentation</vt:lpstr>
      <vt:lpstr>PowerPoint Presentation</vt:lpstr>
      <vt:lpstr>PowerPoint Presentation</vt:lpstr>
      <vt:lpstr>PowerPoint Presentation</vt:lpstr>
      <vt:lpstr>The nomination/revocation process</vt:lpstr>
      <vt:lpstr>PowerPoint Presentation</vt:lpstr>
      <vt:lpstr>Participant Identification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Changing the PCoCo </vt:lpstr>
      <vt:lpstr>Change Management Resources</vt:lpstr>
      <vt:lpstr>OPSYS Ecosystem Throwback #2020</vt:lpstr>
      <vt:lpstr>OPSYS Change Management Organisation</vt:lpstr>
      <vt:lpstr>New Awareness Activities </vt:lpstr>
      <vt:lpstr>PowerPoint Presentation</vt:lpstr>
      <vt:lpstr>PowerPoint Presentation</vt:lpstr>
      <vt:lpstr>Useful links</vt:lpstr>
      <vt:lpstr>PowerPoint Presentation</vt:lpstr>
      <vt:lpstr>Contact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Lissa.CHAZOT@ext.ec.europa.eu</dc:creator>
  <cp:lastModifiedBy>CHAZOT Lissa (INTPA-EXT)</cp:lastModifiedBy>
  <cp:revision>22</cp:revision>
  <dcterms:created xsi:type="dcterms:W3CDTF">2019-08-09T12:06:42Z</dcterms:created>
  <dcterms:modified xsi:type="dcterms:W3CDTF">2021-03-30T09:11:58Z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0x010100ECFDF3D715AA394A9B15E0E0FAA07E37</vt:lpwstr>
  </property>
</Properties>
</file>